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2" r:id="rId1"/>
  </p:sldMasterIdLst>
  <p:notesMasterIdLst>
    <p:notesMasterId r:id="rId4"/>
  </p:notesMasterIdLst>
  <p:handoutMasterIdLst>
    <p:handoutMasterId r:id="rId5"/>
  </p:handoutMasterIdLst>
  <p:sldIdLst>
    <p:sldId id="257" r:id="rId2"/>
    <p:sldId id="258" r:id="rId3"/>
  </p:sldIdLst>
  <p:sldSz cx="9144000" cy="6858000" type="letter"/>
  <p:notesSz cx="9296400" cy="6858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4" autoAdjust="0"/>
  </p:normalViewPr>
  <p:slideViewPr>
    <p:cSldViewPr snapToGrid="0" snapToObjects="1">
      <p:cViewPr varScale="1">
        <p:scale>
          <a:sx n="86" d="100"/>
          <a:sy n="86" d="100"/>
        </p:scale>
        <p:origin x="11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40036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atin typeface="Times New Roman" pitchFamily="18" charset="0"/>
              </a:defRPr>
            </a:lvl1pPr>
          </a:lstStyle>
          <a:p>
            <a:pPr>
              <a:defRPr/>
            </a:pPr>
            <a:endParaRPr lang="en-US"/>
          </a:p>
        </p:txBody>
      </p:sp>
      <p:sp>
        <p:nvSpPr>
          <p:cNvPr id="48131" name="Rectangle 3"/>
          <p:cNvSpPr>
            <a:spLocks noGrp="1" noChangeArrowheads="1"/>
          </p:cNvSpPr>
          <p:nvPr>
            <p:ph type="dt" sz="quarter" idx="1"/>
          </p:nvPr>
        </p:nvSpPr>
        <p:spPr bwMode="auto">
          <a:xfrm>
            <a:off x="5235575" y="0"/>
            <a:ext cx="40830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atin typeface="Times New Roman" pitchFamily="18" charset="0"/>
              </a:defRPr>
            </a:lvl1pPr>
          </a:lstStyle>
          <a:p>
            <a:pPr>
              <a:defRPr/>
            </a:pPr>
            <a:endParaRPr lang="en-US"/>
          </a:p>
        </p:txBody>
      </p:sp>
      <p:sp>
        <p:nvSpPr>
          <p:cNvPr id="48132" name="Rectangle 4"/>
          <p:cNvSpPr>
            <a:spLocks noGrp="1" noChangeArrowheads="1"/>
          </p:cNvSpPr>
          <p:nvPr>
            <p:ph type="ftr" sz="quarter" idx="2"/>
          </p:nvPr>
        </p:nvSpPr>
        <p:spPr bwMode="auto">
          <a:xfrm>
            <a:off x="0" y="6477000"/>
            <a:ext cx="40036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atin typeface="Times New Roman" pitchFamily="18" charset="0"/>
              </a:defRPr>
            </a:lvl1pPr>
          </a:lstStyle>
          <a:p>
            <a:pPr>
              <a:defRPr/>
            </a:pPr>
            <a:endParaRPr lang="en-US"/>
          </a:p>
        </p:txBody>
      </p:sp>
      <p:sp>
        <p:nvSpPr>
          <p:cNvPr id="48133" name="Rectangle 5"/>
          <p:cNvSpPr>
            <a:spLocks noGrp="1" noChangeArrowheads="1"/>
          </p:cNvSpPr>
          <p:nvPr>
            <p:ph type="sldNum" sz="quarter" idx="3"/>
          </p:nvPr>
        </p:nvSpPr>
        <p:spPr bwMode="auto">
          <a:xfrm>
            <a:off x="5235575" y="6477000"/>
            <a:ext cx="40830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ACD8346D-27D0-4C76-B9C2-9AF5B624EA8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04336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t" anchorCtr="0" compatLnSpc="1">
            <a:prstTxWarp prst="textNoShape">
              <a:avLst/>
            </a:prstTxWarp>
          </a:bodyPr>
          <a:lstStyle>
            <a:lvl1pPr defTabSz="904875">
              <a:defRPr sz="1200" dirty="0">
                <a:latin typeface="Times New Roman" pitchFamily="18" charset="0"/>
              </a:defRPr>
            </a:lvl1pPr>
          </a:lstStyle>
          <a:p>
            <a:pPr>
              <a:defRPr/>
            </a:pPr>
            <a:endParaRPr lang="en-US"/>
          </a:p>
        </p:txBody>
      </p:sp>
      <p:sp>
        <p:nvSpPr>
          <p:cNvPr id="39939" name="Rectangle 3"/>
          <p:cNvSpPr>
            <a:spLocks noGrp="1" noChangeArrowheads="1"/>
          </p:cNvSpPr>
          <p:nvPr>
            <p:ph type="dt" idx="1"/>
          </p:nvPr>
        </p:nvSpPr>
        <p:spPr bwMode="auto">
          <a:xfrm>
            <a:off x="5260975" y="0"/>
            <a:ext cx="404336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t" anchorCtr="0" compatLnSpc="1">
            <a:prstTxWarp prst="textNoShape">
              <a:avLst/>
            </a:prstTxWarp>
          </a:bodyPr>
          <a:lstStyle>
            <a:lvl1pPr algn="r" defTabSz="904875">
              <a:defRPr sz="1200" dirty="0">
                <a:latin typeface="Times New Roman" pitchFamily="18"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952750" y="509588"/>
            <a:ext cx="3400425"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1214438" y="3286125"/>
            <a:ext cx="6877050"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6516688"/>
            <a:ext cx="40433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b" anchorCtr="0" compatLnSpc="1">
            <a:prstTxWarp prst="textNoShape">
              <a:avLst/>
            </a:prstTxWarp>
          </a:bodyPr>
          <a:lstStyle>
            <a:lvl1pPr defTabSz="904875">
              <a:defRPr sz="1200" dirty="0">
                <a:latin typeface="Times New Roman" pitchFamily="18" charset="0"/>
              </a:defRPr>
            </a:lvl1pPr>
          </a:lstStyle>
          <a:p>
            <a:pPr>
              <a:defRPr/>
            </a:pPr>
            <a:endParaRPr lang="en-US"/>
          </a:p>
        </p:txBody>
      </p:sp>
      <p:sp>
        <p:nvSpPr>
          <p:cNvPr id="39943" name="Rectangle 7"/>
          <p:cNvSpPr>
            <a:spLocks noGrp="1" noChangeArrowheads="1"/>
          </p:cNvSpPr>
          <p:nvPr>
            <p:ph type="sldNum" sz="quarter" idx="5"/>
          </p:nvPr>
        </p:nvSpPr>
        <p:spPr bwMode="auto">
          <a:xfrm>
            <a:off x="5260975" y="6516688"/>
            <a:ext cx="40433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b" anchorCtr="0" compatLnSpc="1">
            <a:prstTxWarp prst="textNoShape">
              <a:avLst/>
            </a:prstTxWarp>
          </a:bodyPr>
          <a:lstStyle>
            <a:lvl1pPr algn="r" defTabSz="904875">
              <a:defRPr sz="1200">
                <a:latin typeface="Times New Roman" panose="02020603050405020304" pitchFamily="18" charset="0"/>
              </a:defRPr>
            </a:lvl1pPr>
          </a:lstStyle>
          <a:p>
            <a:fld id="{BD083342-11E4-4D3E-88A6-B3C48C35244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04875">
              <a:defRPr>
                <a:solidFill>
                  <a:schemeClr val="tx1"/>
                </a:solidFill>
                <a:latin typeface="Tahoma" panose="020B0604030504040204" pitchFamily="34" charset="0"/>
              </a:defRPr>
            </a:lvl1pPr>
            <a:lvl2pPr marL="742950" indent="-285750" defTabSz="904875">
              <a:defRPr>
                <a:solidFill>
                  <a:schemeClr val="tx1"/>
                </a:solidFill>
                <a:latin typeface="Tahoma" panose="020B0604030504040204" pitchFamily="34" charset="0"/>
              </a:defRPr>
            </a:lvl2pPr>
            <a:lvl3pPr marL="1143000" indent="-228600" defTabSz="904875">
              <a:defRPr>
                <a:solidFill>
                  <a:schemeClr val="tx1"/>
                </a:solidFill>
                <a:latin typeface="Tahoma" panose="020B0604030504040204" pitchFamily="34" charset="0"/>
              </a:defRPr>
            </a:lvl3pPr>
            <a:lvl4pPr marL="1600200" indent="-228600" defTabSz="904875">
              <a:defRPr>
                <a:solidFill>
                  <a:schemeClr val="tx1"/>
                </a:solidFill>
                <a:latin typeface="Tahoma" panose="020B0604030504040204" pitchFamily="34" charset="0"/>
              </a:defRPr>
            </a:lvl4pPr>
            <a:lvl5pPr marL="2057400" indent="-228600" defTabSz="904875">
              <a:defRPr>
                <a:solidFill>
                  <a:schemeClr val="tx1"/>
                </a:solidFill>
                <a:latin typeface="Tahoma" panose="020B0604030504040204" pitchFamily="34" charset="0"/>
              </a:defRPr>
            </a:lvl5pPr>
            <a:lvl6pPr marL="2514600" indent="-228600" defTabSz="904875" eaLnBrk="0" fontAlgn="base" hangingPunct="0">
              <a:spcBef>
                <a:spcPct val="0"/>
              </a:spcBef>
              <a:spcAft>
                <a:spcPct val="0"/>
              </a:spcAft>
              <a:defRPr>
                <a:solidFill>
                  <a:schemeClr val="tx1"/>
                </a:solidFill>
                <a:latin typeface="Tahoma" panose="020B0604030504040204" pitchFamily="34" charset="0"/>
              </a:defRPr>
            </a:lvl6pPr>
            <a:lvl7pPr marL="2971800" indent="-228600" defTabSz="904875" eaLnBrk="0" fontAlgn="base" hangingPunct="0">
              <a:spcBef>
                <a:spcPct val="0"/>
              </a:spcBef>
              <a:spcAft>
                <a:spcPct val="0"/>
              </a:spcAft>
              <a:defRPr>
                <a:solidFill>
                  <a:schemeClr val="tx1"/>
                </a:solidFill>
                <a:latin typeface="Tahoma" panose="020B0604030504040204" pitchFamily="34" charset="0"/>
              </a:defRPr>
            </a:lvl7pPr>
            <a:lvl8pPr marL="3429000" indent="-228600" defTabSz="904875" eaLnBrk="0" fontAlgn="base" hangingPunct="0">
              <a:spcBef>
                <a:spcPct val="0"/>
              </a:spcBef>
              <a:spcAft>
                <a:spcPct val="0"/>
              </a:spcAft>
              <a:defRPr>
                <a:solidFill>
                  <a:schemeClr val="tx1"/>
                </a:solidFill>
                <a:latin typeface="Tahoma" panose="020B0604030504040204" pitchFamily="34" charset="0"/>
              </a:defRPr>
            </a:lvl8pPr>
            <a:lvl9pPr marL="3886200" indent="-228600" defTabSz="904875" eaLnBrk="0" fontAlgn="base" hangingPunct="0">
              <a:spcBef>
                <a:spcPct val="0"/>
              </a:spcBef>
              <a:spcAft>
                <a:spcPct val="0"/>
              </a:spcAft>
              <a:defRPr>
                <a:solidFill>
                  <a:schemeClr val="tx1"/>
                </a:solidFill>
                <a:latin typeface="Tahoma" panose="020B0604030504040204" pitchFamily="34" charset="0"/>
              </a:defRPr>
            </a:lvl9pPr>
          </a:lstStyle>
          <a:p>
            <a:fld id="{45F32C04-6C8C-48B1-B110-7E519D6DB4ED}"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04875">
              <a:defRPr>
                <a:solidFill>
                  <a:schemeClr val="tx1"/>
                </a:solidFill>
                <a:latin typeface="Tahoma" panose="020B0604030504040204" pitchFamily="34" charset="0"/>
              </a:defRPr>
            </a:lvl1pPr>
            <a:lvl2pPr marL="742950" indent="-285750" defTabSz="904875">
              <a:defRPr>
                <a:solidFill>
                  <a:schemeClr val="tx1"/>
                </a:solidFill>
                <a:latin typeface="Tahoma" panose="020B0604030504040204" pitchFamily="34" charset="0"/>
              </a:defRPr>
            </a:lvl2pPr>
            <a:lvl3pPr marL="1143000" indent="-228600" defTabSz="904875">
              <a:defRPr>
                <a:solidFill>
                  <a:schemeClr val="tx1"/>
                </a:solidFill>
                <a:latin typeface="Tahoma" panose="020B0604030504040204" pitchFamily="34" charset="0"/>
              </a:defRPr>
            </a:lvl3pPr>
            <a:lvl4pPr marL="1600200" indent="-228600" defTabSz="904875">
              <a:defRPr>
                <a:solidFill>
                  <a:schemeClr val="tx1"/>
                </a:solidFill>
                <a:latin typeface="Tahoma" panose="020B0604030504040204" pitchFamily="34" charset="0"/>
              </a:defRPr>
            </a:lvl4pPr>
            <a:lvl5pPr marL="2057400" indent="-228600" defTabSz="904875">
              <a:defRPr>
                <a:solidFill>
                  <a:schemeClr val="tx1"/>
                </a:solidFill>
                <a:latin typeface="Tahoma" panose="020B0604030504040204" pitchFamily="34" charset="0"/>
              </a:defRPr>
            </a:lvl5pPr>
            <a:lvl6pPr marL="2514600" indent="-228600" defTabSz="904875" eaLnBrk="0" fontAlgn="base" hangingPunct="0">
              <a:spcBef>
                <a:spcPct val="0"/>
              </a:spcBef>
              <a:spcAft>
                <a:spcPct val="0"/>
              </a:spcAft>
              <a:defRPr>
                <a:solidFill>
                  <a:schemeClr val="tx1"/>
                </a:solidFill>
                <a:latin typeface="Tahoma" panose="020B0604030504040204" pitchFamily="34" charset="0"/>
              </a:defRPr>
            </a:lvl6pPr>
            <a:lvl7pPr marL="2971800" indent="-228600" defTabSz="904875" eaLnBrk="0" fontAlgn="base" hangingPunct="0">
              <a:spcBef>
                <a:spcPct val="0"/>
              </a:spcBef>
              <a:spcAft>
                <a:spcPct val="0"/>
              </a:spcAft>
              <a:defRPr>
                <a:solidFill>
                  <a:schemeClr val="tx1"/>
                </a:solidFill>
                <a:latin typeface="Tahoma" panose="020B0604030504040204" pitchFamily="34" charset="0"/>
              </a:defRPr>
            </a:lvl7pPr>
            <a:lvl8pPr marL="3429000" indent="-228600" defTabSz="904875" eaLnBrk="0" fontAlgn="base" hangingPunct="0">
              <a:spcBef>
                <a:spcPct val="0"/>
              </a:spcBef>
              <a:spcAft>
                <a:spcPct val="0"/>
              </a:spcAft>
              <a:defRPr>
                <a:solidFill>
                  <a:schemeClr val="tx1"/>
                </a:solidFill>
                <a:latin typeface="Tahoma" panose="020B0604030504040204" pitchFamily="34" charset="0"/>
              </a:defRPr>
            </a:lvl8pPr>
            <a:lvl9pPr marL="3886200" indent="-228600" defTabSz="904875" eaLnBrk="0" fontAlgn="base" hangingPunct="0">
              <a:spcBef>
                <a:spcPct val="0"/>
              </a:spcBef>
              <a:spcAft>
                <a:spcPct val="0"/>
              </a:spcAft>
              <a:defRPr>
                <a:solidFill>
                  <a:schemeClr val="tx1"/>
                </a:solidFill>
                <a:latin typeface="Tahoma" panose="020B0604030504040204" pitchFamily="34" charset="0"/>
              </a:defRPr>
            </a:lvl9pPr>
          </a:lstStyle>
          <a:p>
            <a:fld id="{A45844E5-C9C5-47B9-B1EE-347504576E49}" type="slidenum">
              <a:rPr lang="en-US" altLang="en-US">
                <a:latin typeface="Times New Roman" panose="02020603050405020304" pitchFamily="18" charset="0"/>
              </a:rPr>
              <a:pPr/>
              <a:t>2</a:t>
            </a:fld>
            <a:endParaRPr lang="en-US" altLang="en-US">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64194"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2641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4D4586-A542-411F-90D6-850864E80547}" type="slidenum">
              <a:rPr lang="en-US" altLang="en-US"/>
              <a:pPr/>
              <a:t>‹#›</a:t>
            </a:fld>
            <a:endParaRPr lang="en-US" altLang="en-US"/>
          </a:p>
        </p:txBody>
      </p:sp>
    </p:spTree>
    <p:extLst>
      <p:ext uri="{BB962C8B-B14F-4D97-AF65-F5344CB8AC3E}">
        <p14:creationId xmlns:p14="http://schemas.microsoft.com/office/powerpoint/2010/main" val="235405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6181AD-202D-4F85-A37B-766E18EDC6A3}" type="slidenum">
              <a:rPr lang="en-US" altLang="en-US"/>
              <a:pPr/>
              <a:t>‹#›</a:t>
            </a:fld>
            <a:endParaRPr lang="en-US" altLang="en-US"/>
          </a:p>
        </p:txBody>
      </p:sp>
    </p:spTree>
    <p:extLst>
      <p:ext uri="{BB962C8B-B14F-4D97-AF65-F5344CB8AC3E}">
        <p14:creationId xmlns:p14="http://schemas.microsoft.com/office/powerpoint/2010/main" val="373840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A0FCEE-7418-4E91-8977-C5260AF4BDA9}" type="slidenum">
              <a:rPr lang="en-US" altLang="en-US"/>
              <a:pPr/>
              <a:t>‹#›</a:t>
            </a:fld>
            <a:endParaRPr lang="en-US" altLang="en-US"/>
          </a:p>
        </p:txBody>
      </p:sp>
    </p:spTree>
    <p:extLst>
      <p:ext uri="{BB962C8B-B14F-4D97-AF65-F5344CB8AC3E}">
        <p14:creationId xmlns:p14="http://schemas.microsoft.com/office/powerpoint/2010/main" val="321962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6E7576-129C-4B00-BEAF-B682E2613A77}" type="slidenum">
              <a:rPr lang="en-US" altLang="en-US"/>
              <a:pPr/>
              <a:t>‹#›</a:t>
            </a:fld>
            <a:endParaRPr lang="en-US" altLang="en-US"/>
          </a:p>
        </p:txBody>
      </p:sp>
    </p:spTree>
    <p:extLst>
      <p:ext uri="{BB962C8B-B14F-4D97-AF65-F5344CB8AC3E}">
        <p14:creationId xmlns:p14="http://schemas.microsoft.com/office/powerpoint/2010/main" val="672206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67EEC7-9239-4EC2-A59A-093124985B71}" type="slidenum">
              <a:rPr lang="en-US" altLang="en-US"/>
              <a:pPr/>
              <a:t>‹#›</a:t>
            </a:fld>
            <a:endParaRPr lang="en-US" altLang="en-US"/>
          </a:p>
        </p:txBody>
      </p:sp>
    </p:spTree>
    <p:extLst>
      <p:ext uri="{BB962C8B-B14F-4D97-AF65-F5344CB8AC3E}">
        <p14:creationId xmlns:p14="http://schemas.microsoft.com/office/powerpoint/2010/main" val="162658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F7E3FB6-E5DB-4D94-90F7-CA7036835CB4}" type="slidenum">
              <a:rPr lang="en-US" altLang="en-US"/>
              <a:pPr/>
              <a:t>‹#›</a:t>
            </a:fld>
            <a:endParaRPr lang="en-US" altLang="en-US"/>
          </a:p>
        </p:txBody>
      </p:sp>
    </p:spTree>
    <p:extLst>
      <p:ext uri="{BB962C8B-B14F-4D97-AF65-F5344CB8AC3E}">
        <p14:creationId xmlns:p14="http://schemas.microsoft.com/office/powerpoint/2010/main" val="1919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5B36828-C712-4C9E-9CA3-43702535A047}" type="slidenum">
              <a:rPr lang="en-US" altLang="en-US"/>
              <a:pPr/>
              <a:t>‹#›</a:t>
            </a:fld>
            <a:endParaRPr lang="en-US" altLang="en-US"/>
          </a:p>
        </p:txBody>
      </p:sp>
    </p:spTree>
    <p:extLst>
      <p:ext uri="{BB962C8B-B14F-4D97-AF65-F5344CB8AC3E}">
        <p14:creationId xmlns:p14="http://schemas.microsoft.com/office/powerpoint/2010/main" val="338496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622AA26-4727-4A42-BFBD-1ABFF8E596F5}" type="slidenum">
              <a:rPr lang="en-US" altLang="en-US"/>
              <a:pPr/>
              <a:t>‹#›</a:t>
            </a:fld>
            <a:endParaRPr lang="en-US" altLang="en-US"/>
          </a:p>
        </p:txBody>
      </p:sp>
    </p:spTree>
    <p:extLst>
      <p:ext uri="{BB962C8B-B14F-4D97-AF65-F5344CB8AC3E}">
        <p14:creationId xmlns:p14="http://schemas.microsoft.com/office/powerpoint/2010/main" val="241446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0A3D33D-686B-4312-B5DF-BFC69841DF99}" type="slidenum">
              <a:rPr lang="en-US" altLang="en-US"/>
              <a:pPr/>
              <a:t>‹#›</a:t>
            </a:fld>
            <a:endParaRPr lang="en-US" altLang="en-US"/>
          </a:p>
        </p:txBody>
      </p:sp>
    </p:spTree>
    <p:extLst>
      <p:ext uri="{BB962C8B-B14F-4D97-AF65-F5344CB8AC3E}">
        <p14:creationId xmlns:p14="http://schemas.microsoft.com/office/powerpoint/2010/main" val="350080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92829FD-B1AD-4CD3-86D3-92509E2AA879}" type="slidenum">
              <a:rPr lang="en-US" altLang="en-US"/>
              <a:pPr/>
              <a:t>‹#›</a:t>
            </a:fld>
            <a:endParaRPr lang="en-US" altLang="en-US"/>
          </a:p>
        </p:txBody>
      </p:sp>
    </p:spTree>
    <p:extLst>
      <p:ext uri="{BB962C8B-B14F-4D97-AF65-F5344CB8AC3E}">
        <p14:creationId xmlns:p14="http://schemas.microsoft.com/office/powerpoint/2010/main" val="229209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69076D0-B5E3-4D53-B0FF-3A987D4CBAF9}" type="slidenum">
              <a:rPr lang="en-US" altLang="en-US"/>
              <a:pPr/>
              <a:t>‹#›</a:t>
            </a:fld>
            <a:endParaRPr lang="en-US" altLang="en-US"/>
          </a:p>
        </p:txBody>
      </p:sp>
    </p:spTree>
    <p:extLst>
      <p:ext uri="{BB962C8B-B14F-4D97-AF65-F5344CB8AC3E}">
        <p14:creationId xmlns:p14="http://schemas.microsoft.com/office/powerpoint/2010/main" val="167875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3171"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31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dirty="0">
                <a:effectLst>
                  <a:outerShdw blurRad="38100" dist="38100" dir="2700000" algn="tl">
                    <a:srgbClr val="FFFFFF"/>
                  </a:outerShdw>
                </a:effectLst>
                <a:latin typeface="Arial" charset="0"/>
              </a:defRPr>
            </a:lvl1pPr>
          </a:lstStyle>
          <a:p>
            <a:pPr>
              <a:defRPr/>
            </a:pPr>
            <a:endParaRPr lang="en-US"/>
          </a:p>
        </p:txBody>
      </p:sp>
      <p:sp>
        <p:nvSpPr>
          <p:cNvPr id="263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dirty="0">
                <a:effectLst>
                  <a:outerShdw blurRad="38100" dist="38100" dir="2700000" algn="tl">
                    <a:srgbClr val="FFFFFF"/>
                  </a:outerShdw>
                </a:effectLst>
                <a:latin typeface="Arial" charset="0"/>
              </a:defRPr>
            </a:lvl1pPr>
          </a:lstStyle>
          <a:p>
            <a:pPr>
              <a:defRPr/>
            </a:pPr>
            <a:endParaRPr lang="en-US"/>
          </a:p>
        </p:txBody>
      </p:sp>
      <p:sp>
        <p:nvSpPr>
          <p:cNvPr id="263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FFFFFF"/>
                  </a:outerShdw>
                </a:effectLst>
                <a:latin typeface="Arial" panose="020B0604020202020204" pitchFamily="34" charset="0"/>
              </a:defRPr>
            </a:lvl1pPr>
          </a:lstStyle>
          <a:p>
            <a:fld id="{5B2DE36F-7FE5-4F97-B0DB-8F8EE4CD6DB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hyperlink" Target="http://shhsbasketball.weebly.com/basketball-camp-2018.html" TargetMode="External"/><Relationship Id="rId4" Type="http://schemas.openxmlformats.org/officeDocument/2006/relationships/hyperlink" Target="mailto:rkay@wcskids.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403225"/>
            <a:ext cx="2873375" cy="603023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en-US" sz="2200" dirty="0">
                <a:solidFill>
                  <a:srgbClr val="000000"/>
                </a:solidFill>
                <a:latin typeface="Comic Sans MS" panose="030F0702030302020204" pitchFamily="66" charset="0"/>
              </a:rPr>
              <a:t> </a:t>
            </a:r>
            <a:r>
              <a:rPr lang="en-US" altLang="en-US" sz="1200" dirty="0">
                <a:solidFill>
                  <a:srgbClr val="000000"/>
                </a:solidFill>
                <a:latin typeface="Comic Sans MS" panose="030F0702030302020204" pitchFamily="66" charset="0"/>
              </a:rPr>
              <a:t>Come to Sterling Heights High School Basketball Camp from May </a:t>
            </a:r>
            <a:r>
              <a:rPr lang="en-US" altLang="en-US" sz="1200" dirty="0" smtClean="0">
                <a:solidFill>
                  <a:srgbClr val="000000"/>
                </a:solidFill>
                <a:latin typeface="Comic Sans MS" panose="030F0702030302020204" pitchFamily="66" charset="0"/>
              </a:rPr>
              <a:t>29</a:t>
            </a:r>
            <a:r>
              <a:rPr lang="en-US" altLang="en-US" sz="1200" baseline="30000" dirty="0" smtClean="0">
                <a:solidFill>
                  <a:srgbClr val="000000"/>
                </a:solidFill>
                <a:latin typeface="Comic Sans MS" panose="030F0702030302020204" pitchFamily="66" charset="0"/>
              </a:rPr>
              <a:t>th</a:t>
            </a:r>
            <a:r>
              <a:rPr lang="en-US" altLang="en-US" sz="1200" dirty="0" smtClean="0">
                <a:solidFill>
                  <a:srgbClr val="000000"/>
                </a:solidFill>
                <a:latin typeface="Comic Sans MS" panose="030F0702030302020204" pitchFamily="66" charset="0"/>
              </a:rPr>
              <a:t> </a:t>
            </a:r>
            <a:r>
              <a:rPr lang="en-US" altLang="en-US" sz="1200" dirty="0" smtClean="0">
                <a:solidFill>
                  <a:srgbClr val="000000"/>
                </a:solidFill>
                <a:latin typeface="Comic Sans MS" panose="030F0702030302020204" pitchFamily="66" charset="0"/>
              </a:rPr>
              <a:t>to May 30th </a:t>
            </a:r>
            <a:r>
              <a:rPr lang="en-US" altLang="en-US" sz="1200" dirty="0">
                <a:solidFill>
                  <a:srgbClr val="000000"/>
                </a:solidFill>
                <a:latin typeface="Comic Sans MS" panose="030F0702030302020204" pitchFamily="66" charset="0"/>
              </a:rPr>
              <a:t>for only </a:t>
            </a:r>
            <a:r>
              <a:rPr lang="en-US" altLang="en-US" sz="1200" b="1" dirty="0">
                <a:solidFill>
                  <a:srgbClr val="000000"/>
                </a:solidFill>
                <a:latin typeface="Comic Sans MS" panose="030F0702030302020204" pitchFamily="66" charset="0"/>
              </a:rPr>
              <a:t>$15</a:t>
            </a:r>
            <a:r>
              <a:rPr lang="en-US" altLang="en-US" sz="1200" dirty="0">
                <a:solidFill>
                  <a:srgbClr val="000000"/>
                </a:solidFill>
                <a:latin typeface="Comic Sans MS" panose="030F0702030302020204" pitchFamily="66" charset="0"/>
              </a:rPr>
              <a:t> and be on your way to becoming the best you can be!</a:t>
            </a: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600" u="sng" dirty="0">
                <a:solidFill>
                  <a:srgbClr val="000000"/>
                </a:solidFill>
                <a:latin typeface="Comic Sans MS" panose="030F0702030302020204" pitchFamily="66" charset="0"/>
              </a:rPr>
              <a:t>Online Registration Only</a:t>
            </a:r>
          </a:p>
          <a:p>
            <a:pPr algn="ctr">
              <a:spcBef>
                <a:spcPct val="0"/>
              </a:spcBef>
              <a:buClrTx/>
              <a:buSzTx/>
              <a:buFontTx/>
              <a:buNone/>
            </a:pPr>
            <a:r>
              <a:rPr lang="en-US" altLang="en-US" sz="1200" dirty="0">
                <a:solidFill>
                  <a:srgbClr val="000000"/>
                </a:solidFill>
                <a:latin typeface="Comic Sans MS" panose="030F0702030302020204" pitchFamily="66" charset="0"/>
              </a:rPr>
              <a:t>Basketball Camp and Basketball Camp Registration: </a:t>
            </a:r>
          </a:p>
          <a:p>
            <a:pPr algn="ctr">
              <a:spcBef>
                <a:spcPct val="0"/>
              </a:spcBef>
              <a:buClrTx/>
              <a:buSzTx/>
              <a:buFontTx/>
              <a:buNone/>
            </a:pPr>
            <a:r>
              <a:rPr lang="en-US" altLang="en-US" sz="1200" dirty="0">
                <a:solidFill>
                  <a:srgbClr val="000000"/>
                </a:solidFill>
                <a:latin typeface="Comic Sans MS" panose="030F0702030302020204" pitchFamily="66" charset="0"/>
              </a:rPr>
              <a:t>Email Coach Kay at </a:t>
            </a:r>
            <a:r>
              <a:rPr lang="en-US" altLang="en-US" sz="1200" dirty="0">
                <a:solidFill>
                  <a:srgbClr val="000000"/>
                </a:solidFill>
                <a:latin typeface="Comic Sans MS" panose="030F0702030302020204" pitchFamily="66" charset="0"/>
                <a:hlinkClick r:id="rId4"/>
              </a:rPr>
              <a:t>rkay@wcskids.net</a:t>
            </a:r>
            <a:r>
              <a:rPr lang="en-US" altLang="en-US" sz="1200" dirty="0">
                <a:solidFill>
                  <a:srgbClr val="000000"/>
                </a:solidFill>
                <a:latin typeface="Comic Sans MS" panose="030F0702030302020204" pitchFamily="66" charset="0"/>
              </a:rPr>
              <a:t> for a direct link</a:t>
            </a: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a:solidFill>
                  <a:srgbClr val="000000"/>
                </a:solidFill>
                <a:latin typeface="Comic Sans MS" panose="030F0702030302020204" pitchFamily="66" charset="0"/>
              </a:rPr>
              <a:t>Send in electronically the $15 non-refundable reservation fee by May </a:t>
            </a:r>
            <a:r>
              <a:rPr lang="en-US" altLang="en-US" sz="1200" dirty="0" smtClean="0">
                <a:solidFill>
                  <a:srgbClr val="000000"/>
                </a:solidFill>
                <a:latin typeface="Comic Sans MS" panose="030F0702030302020204" pitchFamily="66" charset="0"/>
              </a:rPr>
              <a:t>29th</a:t>
            </a:r>
            <a:r>
              <a:rPr lang="en-US" altLang="en-US" sz="1200" dirty="0" smtClean="0">
                <a:solidFill>
                  <a:srgbClr val="000000"/>
                </a:solidFill>
                <a:latin typeface="Comic Sans MS" panose="030F0702030302020204" pitchFamily="66" charset="0"/>
              </a:rPr>
              <a:t>h</a:t>
            </a:r>
            <a:r>
              <a:rPr lang="en-US" altLang="en-US" sz="1200" dirty="0">
                <a:solidFill>
                  <a:srgbClr val="000000"/>
                </a:solidFill>
                <a:latin typeface="Comic Sans MS" panose="030F0702030302020204" pitchFamily="66" charset="0"/>
              </a:rPr>
              <a:t>, 2018.</a:t>
            </a:r>
          </a:p>
          <a:p>
            <a:pPr algn="ctr">
              <a:spcBef>
                <a:spcPct val="0"/>
              </a:spcBef>
              <a:buClrTx/>
              <a:buSzTx/>
              <a:buFontTx/>
              <a:buNone/>
            </a:pPr>
            <a:r>
              <a:rPr lang="en-US" altLang="en-US" sz="1200" dirty="0">
                <a:solidFill>
                  <a:srgbClr val="000000"/>
                </a:solidFill>
                <a:latin typeface="Comic Sans MS" panose="030F0702030302020204" pitchFamily="66" charset="0"/>
              </a:rPr>
              <a:t>Form to fill out is available on-line.  Go to</a:t>
            </a:r>
            <a:r>
              <a:rPr lang="en-US" altLang="en-US" sz="1200" dirty="0" smtClean="0">
                <a:solidFill>
                  <a:srgbClr val="000000"/>
                </a:solidFill>
                <a:latin typeface="Comic Sans MS" panose="030F0702030302020204" pitchFamily="66" charset="0"/>
              </a:rPr>
              <a:t>:</a:t>
            </a:r>
          </a:p>
          <a:p>
            <a:pPr algn="ctr">
              <a:spcBef>
                <a:spcPct val="0"/>
              </a:spcBef>
              <a:buClrTx/>
              <a:buSzTx/>
              <a:buFontTx/>
              <a:buNone/>
            </a:pPr>
            <a:r>
              <a:rPr lang="en-US" altLang="en-US" sz="1200" dirty="0">
                <a:solidFill>
                  <a:srgbClr val="000000"/>
                </a:solidFill>
                <a:latin typeface="Comic Sans MS" panose="030F0702030302020204" pitchFamily="66" charset="0"/>
                <a:hlinkClick r:id="rId5"/>
              </a:rPr>
              <a:t>http://</a:t>
            </a:r>
            <a:r>
              <a:rPr lang="en-US" altLang="en-US" sz="1200" dirty="0" smtClean="0">
                <a:solidFill>
                  <a:srgbClr val="000000"/>
                </a:solidFill>
                <a:latin typeface="Comic Sans MS" panose="030F0702030302020204" pitchFamily="66" charset="0"/>
                <a:hlinkClick r:id="rId5"/>
              </a:rPr>
              <a:t>shhsbasketball.weebly.com/basketball-camp-2018.html</a:t>
            </a:r>
            <a:endParaRPr lang="en-US" altLang="en-US" sz="1200" dirty="0" smtClean="0">
              <a:solidFill>
                <a:srgbClr val="000000"/>
              </a:solidFill>
              <a:latin typeface="Comic Sans MS" panose="030F0702030302020204" pitchFamily="66"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a:latin typeface="Comic Sans MS" panose="030F0702030302020204" pitchFamily="66" charset="0"/>
              </a:rPr>
              <a:t> </a:t>
            </a:r>
          </a:p>
        </p:txBody>
      </p:sp>
      <p:sp>
        <p:nvSpPr>
          <p:cNvPr id="2051" name="Rectangle 3"/>
          <p:cNvSpPr>
            <a:spLocks noChangeArrowheads="1"/>
          </p:cNvSpPr>
          <p:nvPr/>
        </p:nvSpPr>
        <p:spPr bwMode="auto">
          <a:xfrm>
            <a:off x="3076575" y="382588"/>
            <a:ext cx="2770188" cy="586105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tabLst>
                <a:tab pos="103188" algn="l"/>
                <a:tab pos="160338" algn="l"/>
                <a:tab pos="1230313" algn="l"/>
              </a:tabLst>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tabLst>
                <a:tab pos="103188" algn="l"/>
                <a:tab pos="160338" algn="l"/>
                <a:tab pos="1230313" algn="l"/>
              </a:tabLst>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tabLst>
                <a:tab pos="103188" algn="l"/>
                <a:tab pos="160338" algn="l"/>
                <a:tab pos="1230313" algn="l"/>
              </a:tabLst>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9pPr>
          </a:lstStyle>
          <a:p>
            <a:pPr>
              <a:spcBef>
                <a:spcPct val="0"/>
              </a:spcBef>
              <a:buClrTx/>
              <a:buSzTx/>
              <a:buFontTx/>
              <a:buNone/>
            </a:pPr>
            <a:r>
              <a:rPr lang="en-US" altLang="en-US" sz="2200" b="1" dirty="0">
                <a:solidFill>
                  <a:srgbClr val="000000"/>
                </a:solidFill>
                <a:latin typeface="Palatino" pitchFamily="18" charset="0"/>
              </a:rPr>
              <a:t>   </a:t>
            </a:r>
            <a:r>
              <a:rPr lang="en-US" altLang="en-US" sz="2200" b="1" dirty="0">
                <a:solidFill>
                  <a:srgbClr val="000000"/>
                </a:solidFill>
                <a:latin typeface="Comic Sans MS" panose="030F0702030302020204" pitchFamily="66" charset="0"/>
              </a:rPr>
              <a:t>CAMP SCHEDULE</a:t>
            </a:r>
          </a:p>
          <a:p>
            <a:pPr>
              <a:spcBef>
                <a:spcPct val="0"/>
              </a:spcBef>
              <a:buClrTx/>
              <a:buSzTx/>
              <a:buFontTx/>
              <a:buNone/>
            </a:pPr>
            <a:endParaRPr lang="en-US" altLang="en-US" sz="1100" dirty="0">
              <a:solidFill>
                <a:srgbClr val="000000"/>
              </a:solidFill>
              <a:latin typeface="Comic Sans MS" panose="030F0702030302020204" pitchFamily="66" charset="0"/>
            </a:endParaRPr>
          </a:p>
          <a:p>
            <a:pPr>
              <a:spcBef>
                <a:spcPct val="0"/>
              </a:spcBef>
              <a:buClrTx/>
              <a:buSzTx/>
              <a:buFontTx/>
              <a:buNone/>
            </a:pPr>
            <a:r>
              <a:rPr lang="en-US" altLang="en-US" sz="1100" dirty="0">
                <a:solidFill>
                  <a:srgbClr val="000000"/>
                </a:solidFill>
                <a:latin typeface="Comic Sans MS" panose="030F0702030302020204" pitchFamily="66" charset="0"/>
              </a:rPr>
              <a:t>  3:00-3:15 PM   Eat (After School)</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3:15 – 3:30      Attendance/Check-In</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3:30 - 3:40     Mini lecture/Introduction</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3:40 - 4:00     Skills and Individual Drills</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4:00 - 4:15      Learn Defensive Scheme</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4:15 - 4:30      Learn Offensive Scheme</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4:30 – 5:00     Team Games</a:t>
            </a: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5:00                Closing Remarks</a:t>
            </a:r>
          </a:p>
          <a:p>
            <a:pPr>
              <a:spcBef>
                <a:spcPct val="0"/>
              </a:spcBef>
              <a:buClrTx/>
              <a:buSzTx/>
              <a:buFontTx/>
              <a:buNone/>
            </a:pPr>
            <a:endParaRPr lang="en-US" altLang="en-US" sz="1300" dirty="0">
              <a:solidFill>
                <a:srgbClr val="000000"/>
              </a:solidFill>
              <a:latin typeface="Comic Sans MS" panose="030F0702030302020204" pitchFamily="66" charset="0"/>
            </a:endParaRPr>
          </a:p>
          <a:p>
            <a:pPr algn="ctr">
              <a:spcBef>
                <a:spcPct val="0"/>
              </a:spcBef>
              <a:buClrTx/>
              <a:buSzTx/>
              <a:buFontTx/>
              <a:buNone/>
            </a:pPr>
            <a:r>
              <a:rPr lang="en-US" altLang="en-US" sz="1300" b="1" dirty="0">
                <a:solidFill>
                  <a:srgbClr val="000000"/>
                </a:solidFill>
                <a:latin typeface="Comic Sans MS" panose="030F0702030302020204" pitchFamily="66" charset="0"/>
              </a:rPr>
              <a:t>OTHER ACTIVITIES</a:t>
            </a:r>
            <a:r>
              <a:rPr lang="en-US" altLang="en-US" sz="1100" b="1" dirty="0">
                <a:solidFill>
                  <a:srgbClr val="000000"/>
                </a:solidFill>
                <a:latin typeface="Comic Sans MS" panose="030F0702030302020204" pitchFamily="66" charset="0"/>
              </a:rPr>
              <a:t> </a:t>
            </a:r>
            <a:r>
              <a:rPr lang="en-US" altLang="en-US" sz="1300" b="1" dirty="0">
                <a:solidFill>
                  <a:srgbClr val="000000"/>
                </a:solidFill>
                <a:latin typeface="Comic Sans MS" panose="030F0702030302020204" pitchFamily="66" charset="0"/>
              </a:rPr>
              <a:t>INCLUDE</a:t>
            </a:r>
            <a:r>
              <a:rPr lang="en-US" altLang="en-US" sz="1100" dirty="0">
                <a:solidFill>
                  <a:srgbClr val="000000"/>
                </a:solidFill>
                <a:latin typeface="Comic Sans MS" panose="030F0702030302020204" pitchFamily="66" charset="0"/>
              </a:rPr>
              <a:t>:</a:t>
            </a:r>
          </a:p>
          <a:p>
            <a:pP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100" dirty="0">
                <a:solidFill>
                  <a:srgbClr val="000000"/>
                </a:solidFill>
                <a:latin typeface="Comic Sans MS" panose="030F0702030302020204" pitchFamily="66" charset="0"/>
              </a:rPr>
              <a:t>Free Throw Shooting Contests</a:t>
            </a:r>
            <a:br>
              <a:rPr lang="en-US" altLang="en-US" sz="1100" dirty="0">
                <a:solidFill>
                  <a:srgbClr val="000000"/>
                </a:solidFill>
                <a:latin typeface="Comic Sans MS" panose="030F0702030302020204" pitchFamily="66" charset="0"/>
              </a:rPr>
            </a:br>
            <a:r>
              <a:rPr lang="en-US" altLang="en-US" sz="1100" dirty="0">
                <a:solidFill>
                  <a:srgbClr val="000000"/>
                </a:solidFill>
                <a:latin typeface="Comic Sans MS" panose="030F0702030302020204" pitchFamily="66" charset="0"/>
              </a:rPr>
              <a:t>Guest Speaker</a:t>
            </a:r>
            <a:br>
              <a:rPr lang="en-US" altLang="en-US" sz="1100" dirty="0">
                <a:solidFill>
                  <a:srgbClr val="000000"/>
                </a:solidFill>
                <a:latin typeface="Comic Sans MS" panose="030F0702030302020204" pitchFamily="66" charset="0"/>
              </a:rPr>
            </a:br>
            <a:r>
              <a:rPr lang="en-US" altLang="en-US" sz="1100" dirty="0">
                <a:solidFill>
                  <a:srgbClr val="000000"/>
                </a:solidFill>
                <a:latin typeface="Comic Sans MS" panose="030F0702030302020204" pitchFamily="66" charset="0"/>
              </a:rPr>
              <a:t>Three-On-Three</a:t>
            </a:r>
            <a:br>
              <a:rPr lang="en-US" altLang="en-US" sz="1100" dirty="0">
                <a:solidFill>
                  <a:srgbClr val="000000"/>
                </a:solidFill>
                <a:latin typeface="Comic Sans MS" panose="030F0702030302020204" pitchFamily="66" charset="0"/>
              </a:rPr>
            </a:br>
            <a:r>
              <a:rPr lang="en-US" altLang="en-US" sz="1100" dirty="0">
                <a:solidFill>
                  <a:srgbClr val="000000"/>
                </a:solidFill>
                <a:latin typeface="Comic Sans MS" panose="030F0702030302020204" pitchFamily="66" charset="0"/>
              </a:rPr>
              <a:t>Weight Room Tour</a:t>
            </a:r>
          </a:p>
          <a:p>
            <a:pPr algn="ct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300" b="1" dirty="0">
                <a:solidFill>
                  <a:srgbClr val="000000"/>
                </a:solidFill>
                <a:latin typeface="Comic Sans MS" panose="030F0702030302020204" pitchFamily="66" charset="0"/>
              </a:rPr>
              <a:t>T-Shirts GIVEN OUT TO</a:t>
            </a:r>
            <a:r>
              <a:rPr lang="en-US" altLang="en-US" sz="1100" dirty="0">
                <a:solidFill>
                  <a:srgbClr val="000000"/>
                </a:solidFill>
                <a:latin typeface="Comic Sans MS" panose="030F0702030302020204" pitchFamily="66" charset="0"/>
              </a:rPr>
              <a:t>:</a:t>
            </a:r>
          </a:p>
          <a:p>
            <a:pP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100" dirty="0">
                <a:solidFill>
                  <a:srgbClr val="000000"/>
                </a:solidFill>
                <a:latin typeface="Comic Sans MS" panose="030F0702030302020204" pitchFamily="66" charset="0"/>
              </a:rPr>
              <a:t>	Most Valuable Player</a:t>
            </a:r>
          </a:p>
          <a:p>
            <a:pPr algn="ctr">
              <a:spcBef>
                <a:spcPct val="0"/>
              </a:spcBef>
              <a:buClrTx/>
              <a:buSzTx/>
              <a:buFontTx/>
              <a:buNone/>
            </a:pPr>
            <a:r>
              <a:rPr lang="en-US" altLang="en-US" sz="1100" dirty="0">
                <a:solidFill>
                  <a:srgbClr val="000000"/>
                </a:solidFill>
                <a:latin typeface="Comic Sans MS" panose="030F0702030302020204" pitchFamily="66" charset="0"/>
              </a:rPr>
              <a:t>	Most Improved Player</a:t>
            </a:r>
          </a:p>
          <a:p>
            <a:pPr algn="ctr">
              <a:spcBef>
                <a:spcPct val="0"/>
              </a:spcBef>
              <a:buClrTx/>
              <a:buSzTx/>
              <a:buFontTx/>
              <a:buNone/>
            </a:pPr>
            <a:r>
              <a:rPr lang="en-US" altLang="en-US" sz="1100" dirty="0">
                <a:solidFill>
                  <a:srgbClr val="000000"/>
                </a:solidFill>
                <a:latin typeface="Comic Sans MS" panose="030F0702030302020204" pitchFamily="66" charset="0"/>
              </a:rPr>
              <a:t>	Mr. Hustle</a:t>
            </a:r>
          </a:p>
          <a:p>
            <a:pP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300" b="1" dirty="0">
                <a:solidFill>
                  <a:srgbClr val="000000"/>
                </a:solidFill>
                <a:latin typeface="Comic Sans MS" panose="030F0702030302020204" pitchFamily="66" charset="0"/>
              </a:rPr>
              <a:t>EACH CAMPER WILL RECEIVE A  Free T-SHIRT.</a:t>
            </a:r>
            <a:endParaRPr lang="en-US" altLang="en-US" sz="1100" dirty="0">
              <a:solidFill>
                <a:srgbClr val="000000"/>
              </a:solidFill>
              <a:latin typeface="Comic Sans MS" panose="030F0702030302020204" pitchFamily="66" charset="0"/>
            </a:endParaRPr>
          </a:p>
        </p:txBody>
      </p:sp>
      <p:sp>
        <p:nvSpPr>
          <p:cNvPr id="2052" name="Rectangle 4"/>
          <p:cNvSpPr>
            <a:spLocks noChangeArrowheads="1"/>
          </p:cNvSpPr>
          <p:nvPr/>
        </p:nvSpPr>
        <p:spPr bwMode="auto">
          <a:xfrm>
            <a:off x="6257925" y="455613"/>
            <a:ext cx="2608263" cy="571500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en-US" sz="2200" b="1" dirty="0">
                <a:latin typeface="Comic Sans MS" panose="030F0702030302020204" pitchFamily="66" charset="0"/>
              </a:rPr>
              <a:t>Sterling Heights High School </a:t>
            </a:r>
          </a:p>
          <a:p>
            <a:pPr algn="ctr">
              <a:spcBef>
                <a:spcPct val="0"/>
              </a:spcBef>
              <a:buClrTx/>
              <a:buSzTx/>
              <a:buFontTx/>
              <a:buNone/>
            </a:pPr>
            <a:r>
              <a:rPr lang="en-US" altLang="en-US" sz="2000" b="1" dirty="0">
                <a:latin typeface="Comic Sans MS" panose="030F0702030302020204" pitchFamily="66" charset="0"/>
              </a:rPr>
              <a:t>BASKETBALL CAMP</a:t>
            </a:r>
          </a:p>
          <a:p>
            <a:pPr algn="ctr">
              <a:spcBef>
                <a:spcPct val="0"/>
              </a:spcBef>
              <a:buClrTx/>
              <a:buSzTx/>
              <a:buFontTx/>
              <a:buNone/>
            </a:pPr>
            <a:r>
              <a:rPr lang="en-US" altLang="en-US" sz="2200" b="1" dirty="0">
                <a:latin typeface="Comic Sans MS" panose="030F0702030302020204" pitchFamily="66" charset="0"/>
              </a:rPr>
              <a:t>2018</a:t>
            </a:r>
            <a:endParaRPr lang="en-US" altLang="en-US" sz="1100" dirty="0">
              <a:latin typeface="Comic Sans MS" panose="030F0702030302020204" pitchFamily="66" charset="0"/>
            </a:endParaRPr>
          </a:p>
          <a:p>
            <a:pPr algn="ctr">
              <a:spcBef>
                <a:spcPct val="0"/>
              </a:spcBef>
              <a:buClrTx/>
              <a:buSzTx/>
              <a:buFontTx/>
              <a:buNone/>
            </a:pPr>
            <a:r>
              <a:rPr lang="en-US" altLang="en-US" sz="1600" b="1" dirty="0">
                <a:solidFill>
                  <a:srgbClr val="000000"/>
                </a:solidFill>
                <a:latin typeface="Comic Sans MS" panose="030F0702030302020204" pitchFamily="66" charset="0"/>
              </a:rPr>
              <a:t>May 29th to May </a:t>
            </a:r>
            <a:r>
              <a:rPr lang="en-US" altLang="en-US" sz="1600" b="1" dirty="0" smtClean="0">
                <a:solidFill>
                  <a:srgbClr val="000000"/>
                </a:solidFill>
                <a:latin typeface="Comic Sans MS" panose="030F0702030302020204" pitchFamily="66" charset="0"/>
              </a:rPr>
              <a:t>30th</a:t>
            </a:r>
            <a:endParaRPr lang="en-US" altLang="en-US" sz="1600" b="1" dirty="0">
              <a:solidFill>
                <a:srgbClr val="000000"/>
              </a:solidFill>
              <a:latin typeface="Comic Sans MS" panose="030F0702030302020204" pitchFamily="66" charset="0"/>
            </a:endParaRPr>
          </a:p>
          <a:p>
            <a:pPr algn="ctr">
              <a:spcBef>
                <a:spcPct val="0"/>
              </a:spcBef>
              <a:buClrTx/>
              <a:buSzTx/>
              <a:buFontTx/>
              <a:buNone/>
            </a:pPr>
            <a:endParaRPr lang="en-US" altLang="en-US" sz="22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200" b="1" dirty="0">
              <a:solidFill>
                <a:srgbClr val="000000"/>
              </a:solidFill>
              <a:latin typeface="Lucida Handwriting" panose="03010101010101010101" pitchFamily="66" charset="0"/>
            </a:endParaRPr>
          </a:p>
          <a:p>
            <a:pPr algn="ctr">
              <a:spcBef>
                <a:spcPct val="0"/>
              </a:spcBef>
              <a:buClrTx/>
              <a:buSzTx/>
              <a:buFontTx/>
              <a:buNone/>
            </a:pPr>
            <a:r>
              <a:rPr lang="en-US" altLang="en-US" sz="1200" b="1" dirty="0">
                <a:solidFill>
                  <a:srgbClr val="000000"/>
                </a:solidFill>
                <a:latin typeface="Lucida Handwriting" panose="03010101010101010101" pitchFamily="66" charset="0"/>
              </a:rPr>
              <a:t>2017 MAC Silver Champions</a:t>
            </a:r>
            <a:endParaRPr lang="en-US" altLang="en-US" sz="1200" b="1" dirty="0">
              <a:solidFill>
                <a:srgbClr val="000000"/>
              </a:solidFill>
              <a:latin typeface="Times New Roman" panose="02020603050405020304" pitchFamily="18"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a:solidFill>
                  <a:srgbClr val="000000"/>
                </a:solidFill>
                <a:latin typeface="Comic Sans MS" panose="030F0702030302020204" pitchFamily="66" charset="0"/>
              </a:rPr>
              <a:t>THIS CAMP IS OPEN TO ALL BOYS ENTERING THE 7th, 8th, and 9th GRADES.</a:t>
            </a: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sz="1200" dirty="0"/>
              <a:t>12901 15 Mile Rd, Sterling Heights, MI 48312</a:t>
            </a: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sz="1400" dirty="0"/>
              <a:t>(586) 825-2700</a:t>
            </a:r>
            <a:endParaRPr lang="en-US" altLang="en-US" sz="1400" dirty="0">
              <a:solidFill>
                <a:srgbClr val="000000"/>
              </a:solidFill>
              <a:latin typeface="Comic Sans MS" panose="030F0702030302020204" pitchFamily="66" charset="0"/>
            </a:endParaRPr>
          </a:p>
          <a:p>
            <a:pPr algn="ctr">
              <a:spcBef>
                <a:spcPct val="0"/>
              </a:spcBef>
              <a:buClrTx/>
              <a:buSzTx/>
              <a:buFontTx/>
              <a:buNone/>
            </a:pPr>
            <a:endParaRPr lang="en-US" altLang="en-US" sz="1200" b="1" dirty="0">
              <a:solidFill>
                <a:srgbClr val="000000"/>
              </a:solidFill>
              <a:latin typeface="Comic Sans MS" panose="030F0702030302020204" pitchFamily="66" charset="0"/>
            </a:endParaRPr>
          </a:p>
          <a:p>
            <a:pPr algn="ctr">
              <a:spcBef>
                <a:spcPct val="0"/>
              </a:spcBef>
              <a:buClrTx/>
              <a:buSzTx/>
              <a:buFontTx/>
              <a:buNone/>
            </a:pPr>
            <a:endParaRPr lang="en-US" altLang="en-US" sz="900" b="1" dirty="0">
              <a:solidFill>
                <a:srgbClr val="000000"/>
              </a:solidFill>
              <a:latin typeface="Comic Sans MS" panose="030F0702030302020204" pitchFamily="66" charset="0"/>
            </a:endParaRPr>
          </a:p>
        </p:txBody>
      </p:sp>
      <p:sp>
        <p:nvSpPr>
          <p:cNvPr id="2053" name="Freeform 5"/>
          <p:cNvSpPr>
            <a:spLocks/>
          </p:cNvSpPr>
          <p:nvPr/>
        </p:nvSpPr>
        <p:spPr bwMode="auto">
          <a:xfrm>
            <a:off x="3059113" y="358775"/>
            <a:ext cx="1587" cy="5907088"/>
          </a:xfrm>
          <a:custGeom>
            <a:avLst/>
            <a:gdLst>
              <a:gd name="T0" fmla="*/ 0 w 1"/>
              <a:gd name="T1" fmla="*/ 0 h 4217"/>
              <a:gd name="T2" fmla="*/ 0 w 1"/>
              <a:gd name="T3" fmla="*/ 2147483647 h 4217"/>
              <a:gd name="T4" fmla="*/ 0 60000 65536"/>
              <a:gd name="T5" fmla="*/ 0 60000 65536"/>
            </a:gdLst>
            <a:ahLst/>
            <a:cxnLst>
              <a:cxn ang="T4">
                <a:pos x="T0" y="T1"/>
              </a:cxn>
              <a:cxn ang="T5">
                <a:pos x="T2" y="T3"/>
              </a:cxn>
            </a:cxnLst>
            <a:rect l="0" t="0" r="r" b="b"/>
            <a:pathLst>
              <a:path w="1" h="4217">
                <a:moveTo>
                  <a:pt x="0" y="0"/>
                </a:moveTo>
                <a:lnTo>
                  <a:pt x="0" y="4216"/>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Freeform 6"/>
          <p:cNvSpPr>
            <a:spLocks/>
          </p:cNvSpPr>
          <p:nvPr/>
        </p:nvSpPr>
        <p:spPr bwMode="auto">
          <a:xfrm>
            <a:off x="5935663" y="403225"/>
            <a:ext cx="206375" cy="5907088"/>
          </a:xfrm>
          <a:custGeom>
            <a:avLst/>
            <a:gdLst>
              <a:gd name="T0" fmla="*/ 0 w 1"/>
              <a:gd name="T1" fmla="*/ 0 h 4217"/>
              <a:gd name="T2" fmla="*/ 0 w 1"/>
              <a:gd name="T3" fmla="*/ 2147483647 h 4217"/>
              <a:gd name="T4" fmla="*/ 0 60000 65536"/>
              <a:gd name="T5" fmla="*/ 0 60000 65536"/>
            </a:gdLst>
            <a:ahLst/>
            <a:cxnLst>
              <a:cxn ang="T4">
                <a:pos x="T0" y="T1"/>
              </a:cxn>
              <a:cxn ang="T5">
                <a:pos x="T2" y="T3"/>
              </a:cxn>
            </a:cxnLst>
            <a:rect l="0" t="0" r="r" b="b"/>
            <a:pathLst>
              <a:path w="1" h="4217">
                <a:moveTo>
                  <a:pt x="0" y="0"/>
                </a:moveTo>
                <a:lnTo>
                  <a:pt x="0" y="4216"/>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391" t="5517" r="2017" b="6645"/>
          <a:stretch/>
        </p:blipFill>
        <p:spPr>
          <a:xfrm>
            <a:off x="6146820" y="2297150"/>
            <a:ext cx="2781300" cy="1420275"/>
          </a:xfrm>
          <a:prstGeom prst="rect">
            <a:avLst/>
          </a:prstGeom>
        </p:spPr>
      </p:pic>
      <p:pic>
        <p:nvPicPr>
          <p:cNvPr id="3" name="Picture 2"/>
          <p:cNvPicPr>
            <a:picLocks noChangeAspect="1"/>
          </p:cNvPicPr>
          <p:nvPr/>
        </p:nvPicPr>
        <p:blipFill>
          <a:blip r:embed="rId7"/>
          <a:stretch>
            <a:fillRect/>
          </a:stretch>
        </p:blipFill>
        <p:spPr>
          <a:xfrm>
            <a:off x="95250" y="1543050"/>
            <a:ext cx="2823000" cy="1189264"/>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3038" y="0"/>
            <a:ext cx="3186113" cy="597376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lnSpc>
                <a:spcPct val="150000"/>
              </a:lnSpc>
              <a:spcBef>
                <a:spcPct val="0"/>
              </a:spcBef>
              <a:buClrTx/>
              <a:buSzTx/>
              <a:buFontTx/>
              <a:buNone/>
            </a:pPr>
            <a:endParaRPr lang="en-US" altLang="en-US" sz="1100" dirty="0">
              <a:solidFill>
                <a:srgbClr val="000000"/>
              </a:solidFill>
              <a:latin typeface="Comic Sans MS" panose="030F0702030302020204" pitchFamily="66" charset="0"/>
            </a:endParaRPr>
          </a:p>
          <a:p>
            <a:pPr algn="ctr">
              <a:lnSpc>
                <a:spcPct val="150000"/>
              </a:lnSpc>
              <a:spcBef>
                <a:spcPct val="0"/>
              </a:spcBef>
              <a:buClrTx/>
              <a:buSzTx/>
              <a:buFontTx/>
              <a:buNone/>
            </a:pPr>
            <a:r>
              <a:rPr lang="en-US" altLang="en-US" sz="1100" dirty="0">
                <a:solidFill>
                  <a:srgbClr val="000000"/>
                </a:solidFill>
                <a:latin typeface="Comic Sans MS" panose="030F0702030302020204" pitchFamily="66" charset="0"/>
              </a:rPr>
              <a:t>   </a:t>
            </a:r>
          </a:p>
          <a:p>
            <a:pPr algn="ctr">
              <a:spcBef>
                <a:spcPct val="0"/>
              </a:spcBef>
              <a:buClrTx/>
              <a:buSzTx/>
              <a:buFontTx/>
              <a:buNone/>
            </a:pPr>
            <a:endParaRPr lang="en-US" altLang="en-US" sz="1100" dirty="0">
              <a:solidFill>
                <a:srgbClr val="000000"/>
              </a:solidFill>
              <a:latin typeface="Comic Sans MS" panose="030F0702030302020204" pitchFamily="66" charset="0"/>
            </a:endParaRPr>
          </a:p>
          <a:p>
            <a:pPr>
              <a:spcBef>
                <a:spcPct val="0"/>
              </a:spcBef>
              <a:buClrTx/>
              <a:buSzTx/>
              <a:buFontTx/>
              <a:buNone/>
            </a:pPr>
            <a:r>
              <a:rPr lang="en-US" altLang="en-US" sz="1100" dirty="0">
                <a:solidFill>
                  <a:srgbClr val="000000"/>
                </a:solidFill>
                <a:latin typeface="Comic Sans MS" panose="030F0702030302020204" pitchFamily="66" charset="0"/>
              </a:rPr>
              <a:t>  </a:t>
            </a:r>
          </a:p>
        </p:txBody>
      </p:sp>
      <p:sp>
        <p:nvSpPr>
          <p:cNvPr id="3075" name="Rectangle 3"/>
          <p:cNvSpPr>
            <a:spLocks noChangeArrowheads="1"/>
          </p:cNvSpPr>
          <p:nvPr/>
        </p:nvSpPr>
        <p:spPr bwMode="auto">
          <a:xfrm>
            <a:off x="3186113" y="-217488"/>
            <a:ext cx="3152775" cy="67929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03188" defTabSz="103188">
              <a:spcBef>
                <a:spcPct val="20000"/>
              </a:spcBef>
              <a:buClr>
                <a:schemeClr val="hlink"/>
              </a:buClr>
              <a:buSzPct val="65000"/>
              <a:buFont typeface="Wingdings" panose="05000000000000000000" pitchFamily="2" charset="2"/>
              <a:buChar char="n"/>
              <a:tabLst>
                <a:tab pos="820738" algn="l"/>
                <a:tab pos="1436688" algn="l"/>
              </a:tabLst>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tabLst>
                <a:tab pos="820738" algn="l"/>
                <a:tab pos="1436688" algn="l"/>
              </a:tabLst>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tabLst>
                <a:tab pos="820738" algn="l"/>
                <a:tab pos="1436688" algn="l"/>
              </a:tabLst>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9pPr>
          </a:lstStyle>
          <a:p>
            <a:pPr>
              <a:spcBef>
                <a:spcPct val="0"/>
              </a:spcBef>
              <a:buClrTx/>
              <a:buSzTx/>
              <a:buFontTx/>
              <a:buNone/>
            </a:pPr>
            <a:endParaRPr lang="en-US" altLang="en-US" sz="1600" b="1" dirty="0">
              <a:solidFill>
                <a:srgbClr val="000000"/>
              </a:solidFill>
              <a:latin typeface="Arial" panose="020B0604020202020204" pitchFamily="34" charset="0"/>
            </a:endParaRPr>
          </a:p>
          <a:p>
            <a:pPr>
              <a:spcBef>
                <a:spcPct val="0"/>
              </a:spcBef>
              <a:buClrTx/>
              <a:buSzTx/>
              <a:buFontTx/>
              <a:buNone/>
            </a:pPr>
            <a:r>
              <a:rPr lang="en-US" altLang="en-US" sz="1600" b="1" dirty="0">
                <a:solidFill>
                  <a:srgbClr val="000000"/>
                </a:solidFill>
                <a:latin typeface="Arial" panose="020B0604020202020204" pitchFamily="34" charset="0"/>
              </a:rPr>
              <a:t>   </a:t>
            </a:r>
            <a:r>
              <a:rPr lang="en-US" altLang="en-US" sz="1600" b="1" dirty="0">
                <a:solidFill>
                  <a:srgbClr val="FFFF00"/>
                </a:solidFill>
                <a:latin typeface="Comic Sans MS" panose="030F0702030302020204" pitchFamily="66" charset="0"/>
              </a:rPr>
              <a:t>Staff and Administration</a:t>
            </a:r>
            <a:endParaRPr lang="en-US" altLang="en-US" sz="1600" dirty="0">
              <a:solidFill>
                <a:srgbClr val="FFFF00"/>
              </a:solidFill>
              <a:latin typeface="Arial" panose="020B0604020202020204" pitchFamily="34" charset="0"/>
            </a:endParaRPr>
          </a:p>
          <a:p>
            <a:pPr>
              <a:spcBef>
                <a:spcPct val="0"/>
              </a:spcBef>
              <a:buClrTx/>
              <a:buSzTx/>
              <a:buFontTx/>
              <a:buNone/>
            </a:pPr>
            <a:endParaRPr lang="en-US" altLang="en-US" sz="1100" dirty="0">
              <a:solidFill>
                <a:srgbClr val="FFFF00"/>
              </a:solidFill>
              <a:latin typeface="Comic Sans MS" panose="030F0702030302020204" pitchFamily="66" charset="0"/>
            </a:endParaRPr>
          </a:p>
          <a:p>
            <a:pPr>
              <a:spcBef>
                <a:spcPct val="0"/>
              </a:spcBef>
              <a:buClrTx/>
              <a:buSzTx/>
              <a:buFontTx/>
              <a:buNone/>
            </a:pPr>
            <a:r>
              <a:rPr lang="en-US" altLang="en-US" sz="1100" dirty="0">
                <a:solidFill>
                  <a:srgbClr val="FFFF00"/>
                </a:solidFill>
                <a:latin typeface="Comic Sans MS" panose="030F0702030302020204" pitchFamily="66" charset="0"/>
              </a:rPr>
              <a:t>Varsity</a:t>
            </a:r>
            <a:r>
              <a:rPr lang="en-US" altLang="en-US" sz="400" dirty="0">
                <a:solidFill>
                  <a:srgbClr val="FFFF00"/>
                </a:solidFill>
                <a:latin typeface="Comic Sans MS" panose="030F0702030302020204" pitchFamily="66" charset="0"/>
              </a:rPr>
              <a:t>  </a:t>
            </a:r>
            <a:r>
              <a:rPr lang="en-US" altLang="en-US" sz="1100" dirty="0">
                <a:solidFill>
                  <a:srgbClr val="FFFF00"/>
                </a:solidFill>
                <a:latin typeface="Comic Sans MS" panose="030F0702030302020204" pitchFamily="66" charset="0"/>
              </a:rPr>
              <a:t>Coach		     Ryan Kay			</a:t>
            </a:r>
          </a:p>
          <a:p>
            <a:pPr>
              <a:spcBef>
                <a:spcPct val="0"/>
              </a:spcBef>
              <a:buClrTx/>
              <a:buSzTx/>
              <a:buFontTx/>
              <a:buNone/>
            </a:pPr>
            <a:r>
              <a:rPr lang="en-US" altLang="en-US" sz="1100" dirty="0">
                <a:solidFill>
                  <a:srgbClr val="FFFF00"/>
                </a:solidFill>
                <a:latin typeface="Comic Sans MS" panose="030F0702030302020204" pitchFamily="66" charset="0"/>
              </a:rPr>
              <a:t>Junior Varsity Coach	  </a:t>
            </a:r>
            <a:r>
              <a:rPr lang="en-US" altLang="en-US" sz="1100" dirty="0" smtClean="0">
                <a:solidFill>
                  <a:srgbClr val="FFFF00"/>
                </a:solidFill>
                <a:latin typeface="Comic Sans MS" panose="030F0702030302020204" pitchFamily="66" charset="0"/>
              </a:rPr>
              <a:t>Deon Woods</a:t>
            </a:r>
            <a:endParaRPr lang="en-US" altLang="en-US" sz="1100" dirty="0">
              <a:solidFill>
                <a:srgbClr val="FFFF00"/>
              </a:solidFill>
              <a:latin typeface="Comic Sans MS" panose="030F0702030302020204" pitchFamily="66" charset="0"/>
            </a:endParaRPr>
          </a:p>
          <a:p>
            <a:pPr>
              <a:spcBef>
                <a:spcPct val="0"/>
              </a:spcBef>
              <a:spcAft>
                <a:spcPts val="175"/>
              </a:spcAft>
              <a:buClrTx/>
              <a:buSzTx/>
              <a:buFontTx/>
              <a:buNone/>
            </a:pPr>
            <a:r>
              <a:rPr lang="en-US" altLang="en-US" sz="1100" dirty="0" smtClean="0">
                <a:solidFill>
                  <a:srgbClr val="FFFF00"/>
                </a:solidFill>
                <a:latin typeface="Comic Sans MS" panose="030F0702030302020204" pitchFamily="66" charset="0"/>
              </a:rPr>
              <a:t>Athletic </a:t>
            </a:r>
            <a:r>
              <a:rPr lang="en-US" altLang="en-US" sz="1100" dirty="0">
                <a:solidFill>
                  <a:srgbClr val="FFFF00"/>
                </a:solidFill>
                <a:latin typeface="Comic Sans MS" panose="030F0702030302020204" pitchFamily="66" charset="0"/>
              </a:rPr>
              <a:t>Director		     Jason </a:t>
            </a:r>
            <a:r>
              <a:rPr lang="en-US" altLang="en-US" sz="1100" dirty="0" err="1">
                <a:solidFill>
                  <a:srgbClr val="FFFF00"/>
                </a:solidFill>
                <a:latin typeface="Comic Sans MS" panose="030F0702030302020204" pitchFamily="66" charset="0"/>
              </a:rPr>
              <a:t>Kluzak</a:t>
            </a:r>
            <a:endParaRPr lang="en-US" altLang="en-US" sz="1100" dirty="0">
              <a:solidFill>
                <a:srgbClr val="FFFF00"/>
              </a:solidFill>
              <a:latin typeface="Comic Sans MS" panose="030F0702030302020204" pitchFamily="66" charset="0"/>
            </a:endParaRPr>
          </a:p>
          <a:p>
            <a:pPr>
              <a:spcBef>
                <a:spcPct val="0"/>
              </a:spcBef>
              <a:spcAft>
                <a:spcPts val="175"/>
              </a:spcAft>
              <a:buClrTx/>
              <a:buSzTx/>
              <a:buFontTx/>
              <a:buNone/>
            </a:pPr>
            <a:r>
              <a:rPr lang="en-US" altLang="en-US" sz="1100" dirty="0">
                <a:solidFill>
                  <a:srgbClr val="FFFF00"/>
                </a:solidFill>
                <a:latin typeface="Comic Sans MS" panose="030F0702030302020204" pitchFamily="66" charset="0"/>
              </a:rPr>
              <a:t>Principal                       </a:t>
            </a:r>
            <a:r>
              <a:rPr lang="en-US" altLang="en-US" sz="1100" dirty="0" smtClean="0">
                <a:solidFill>
                  <a:srgbClr val="FFFF00"/>
                </a:solidFill>
                <a:latin typeface="Comic Sans MS" panose="030F0702030302020204" pitchFamily="66" charset="0"/>
              </a:rPr>
              <a:t>  </a:t>
            </a:r>
            <a:r>
              <a:rPr lang="en-US" altLang="en-US" sz="1100" dirty="0">
                <a:solidFill>
                  <a:srgbClr val="FFFF00"/>
                </a:solidFill>
                <a:latin typeface="Comic Sans MS" panose="030F0702030302020204" pitchFamily="66" charset="0"/>
              </a:rPr>
              <a:t>Craig Miller</a:t>
            </a:r>
          </a:p>
          <a:p>
            <a:pPr>
              <a:spcBef>
                <a:spcPct val="0"/>
              </a:spcBef>
              <a:spcAft>
                <a:spcPts val="175"/>
              </a:spcAft>
              <a:buClrTx/>
              <a:buSzTx/>
              <a:buFontTx/>
              <a:buNone/>
            </a:pPr>
            <a:endParaRPr lang="en-US" altLang="en-US" sz="1100" dirty="0">
              <a:solidFill>
                <a:srgbClr val="FFFF00"/>
              </a:solidFill>
              <a:latin typeface="Comic Sans MS" panose="030F0702030302020204" pitchFamily="66" charset="0"/>
            </a:endParaRP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CONTACT INFORMATION </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Address: 12901 15 Mile Rd, Sterling Heights, MI 48312</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         </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Emails and Phone Numbers:      </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Coach: Mr. Kay: </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586-586-574-3250  ext. 13124</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rkay@wcskids.net</a:t>
            </a:r>
          </a:p>
          <a:p>
            <a:pPr>
              <a:spcBef>
                <a:spcPct val="0"/>
              </a:spcBef>
              <a:buClrTx/>
              <a:buSzTx/>
              <a:buFontTx/>
              <a:buNone/>
            </a:pPr>
            <a:endParaRPr lang="en-US" altLang="en-US" sz="1600" b="1" dirty="0">
              <a:solidFill>
                <a:srgbClr val="FFFF00"/>
              </a:solidFill>
              <a:latin typeface="Times New Roman" panose="02020603050405020304" pitchFamily="18" charset="0"/>
              <a:cs typeface="Times New Roman" panose="02020603050405020304" pitchFamily="18" charset="0"/>
            </a:endParaRP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Athletic Director: Mr. </a:t>
            </a:r>
            <a:r>
              <a:rPr lang="en-US" altLang="en-US" sz="1600" b="1" dirty="0" err="1">
                <a:solidFill>
                  <a:srgbClr val="FFFF00"/>
                </a:solidFill>
                <a:latin typeface="Times New Roman" panose="02020603050405020304" pitchFamily="18" charset="0"/>
                <a:cs typeface="Times New Roman" panose="02020603050405020304" pitchFamily="18" charset="0"/>
              </a:rPr>
              <a:t>Kluzak</a:t>
            </a:r>
            <a:r>
              <a:rPr lang="en-US" altLang="en-US" sz="1600" b="1" dirty="0">
                <a:solidFill>
                  <a:srgbClr val="FFFF00"/>
                </a:solidFill>
                <a:latin typeface="Times New Roman" panose="02020603050405020304" pitchFamily="18" charset="0"/>
                <a:cs typeface="Times New Roman" panose="02020603050405020304" pitchFamily="18" charset="0"/>
              </a:rPr>
              <a:t>:   586-698-4622 ext. 14673</a:t>
            </a:r>
          </a:p>
          <a:p>
            <a:pPr>
              <a:spcBef>
                <a:spcPct val="0"/>
              </a:spcBef>
              <a:buClrTx/>
              <a:buSzTx/>
              <a:buNone/>
            </a:pPr>
            <a:r>
              <a:rPr lang="en-US" altLang="en-US" sz="1600" b="1" dirty="0">
                <a:solidFill>
                  <a:srgbClr val="FFFF00"/>
                </a:solidFill>
                <a:latin typeface="Times New Roman" panose="02020603050405020304" pitchFamily="18" charset="0"/>
                <a:cs typeface="Times New Roman" panose="02020603050405020304" pitchFamily="18" charset="0"/>
              </a:rPr>
              <a:t>JKluzak@wcskids.net </a:t>
            </a:r>
          </a:p>
          <a:p>
            <a:pPr>
              <a:spcBef>
                <a:spcPct val="0"/>
              </a:spcBef>
              <a:buClrTx/>
              <a:buSzTx/>
              <a:buFontTx/>
              <a:buNone/>
            </a:pPr>
            <a:endParaRPr lang="en-US" altLang="en-US" sz="1000" b="1" dirty="0">
              <a:solidFill>
                <a:srgbClr val="000000"/>
              </a:solidFill>
              <a:latin typeface="Comic Sans MS" panose="030F0702030302020204" pitchFamily="66" charset="0"/>
            </a:endParaRPr>
          </a:p>
          <a:p>
            <a:pPr>
              <a:spcBef>
                <a:spcPct val="0"/>
              </a:spcBef>
              <a:buClrTx/>
              <a:buSzTx/>
              <a:buFontTx/>
              <a:buNone/>
            </a:pPr>
            <a:endParaRPr lang="en-US" altLang="en-US" sz="1000" b="1" dirty="0">
              <a:solidFill>
                <a:srgbClr val="000000"/>
              </a:solidFill>
              <a:latin typeface="Comic Sans MS" panose="030F0702030302020204" pitchFamily="66" charset="0"/>
            </a:endParaRPr>
          </a:p>
          <a:p>
            <a:pPr>
              <a:spcBef>
                <a:spcPct val="0"/>
              </a:spcBef>
              <a:buClrTx/>
              <a:buSzTx/>
              <a:buFontTx/>
              <a:buNone/>
            </a:pPr>
            <a:endParaRPr lang="en-US" altLang="en-US" sz="1600" b="1" dirty="0">
              <a:solidFill>
                <a:srgbClr val="000000"/>
              </a:solidFill>
              <a:latin typeface="Comic Sans MS" panose="030F0702030302020204" pitchFamily="66" charset="0"/>
            </a:endParaRPr>
          </a:p>
          <a:p>
            <a:pPr>
              <a:spcBef>
                <a:spcPct val="0"/>
              </a:spcBef>
              <a:spcAft>
                <a:spcPts val="175"/>
              </a:spcAft>
              <a:buClrTx/>
              <a:buSzTx/>
              <a:buFontTx/>
              <a:buNone/>
            </a:pPr>
            <a:r>
              <a:rPr lang="en-US" altLang="en-US" sz="1100" dirty="0">
                <a:solidFill>
                  <a:srgbClr val="000000"/>
                </a:solidFill>
                <a:latin typeface="Comic Sans MS" panose="030F0702030302020204" pitchFamily="66" charset="0"/>
              </a:rPr>
              <a:t> </a:t>
            </a:r>
          </a:p>
          <a:p>
            <a:pPr>
              <a:spcBef>
                <a:spcPct val="0"/>
              </a:spcBef>
              <a:spcAft>
                <a:spcPts val="175"/>
              </a:spcAft>
              <a:buClrTx/>
              <a:buSzTx/>
              <a:buFontTx/>
              <a:buNone/>
            </a:pPr>
            <a:r>
              <a:rPr lang="en-US" altLang="en-US" sz="1100" dirty="0">
                <a:solidFill>
                  <a:srgbClr val="000000"/>
                </a:solidFill>
                <a:latin typeface="Comic Sans MS" panose="030F0702030302020204" pitchFamily="66" charset="0"/>
              </a:rPr>
              <a:t> </a:t>
            </a:r>
          </a:p>
        </p:txBody>
      </p:sp>
      <p:sp>
        <p:nvSpPr>
          <p:cNvPr id="3076" name="Rectangle 4"/>
          <p:cNvSpPr>
            <a:spLocks noChangeArrowheads="1"/>
          </p:cNvSpPr>
          <p:nvPr/>
        </p:nvSpPr>
        <p:spPr bwMode="auto">
          <a:xfrm>
            <a:off x="6537325" y="95250"/>
            <a:ext cx="2609850" cy="578167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200" dirty="0">
                <a:solidFill>
                  <a:srgbClr val="000000"/>
                </a:solidFill>
                <a:latin typeface="Comic Sans MS" panose="030F0702030302020204" pitchFamily="66" charset="0"/>
              </a:rPr>
              <a:t> </a:t>
            </a:r>
          </a:p>
          <a:p>
            <a:pPr algn="ctr">
              <a:spcBef>
                <a:spcPct val="0"/>
              </a:spcBef>
              <a:buClrTx/>
              <a:buSzTx/>
              <a:buFontTx/>
              <a:buNone/>
            </a:pPr>
            <a:r>
              <a:rPr lang="en-US" altLang="en-US" sz="1400" b="1" u="sng" dirty="0">
                <a:solidFill>
                  <a:srgbClr val="000000"/>
                </a:solidFill>
                <a:latin typeface="Comic Sans MS" panose="030F0702030302020204" pitchFamily="66" charset="0"/>
              </a:rPr>
              <a:t>ONLINE REGISTRATION ONLY </a:t>
            </a:r>
          </a:p>
          <a:p>
            <a:pPr algn="ctr">
              <a:spcBef>
                <a:spcPct val="0"/>
              </a:spcBef>
              <a:buClrTx/>
              <a:buSzTx/>
              <a:buFontTx/>
              <a:buNone/>
            </a:pPr>
            <a:r>
              <a:rPr lang="en-US" altLang="en-US" sz="1200" dirty="0">
                <a:solidFill>
                  <a:srgbClr val="FFFF00"/>
                </a:solidFill>
                <a:latin typeface="Comic Sans MS" panose="030F0702030302020204" pitchFamily="66" charset="0"/>
              </a:rPr>
              <a:t>Basketball Camp Registration:</a:t>
            </a: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400" dirty="0">
              <a:solidFill>
                <a:srgbClr val="000000"/>
              </a:solidFill>
              <a:latin typeface="Arial Rounded MT Bold" panose="020F0704030504030204" pitchFamily="34" charset="0"/>
            </a:endParaRPr>
          </a:p>
          <a:p>
            <a:pPr>
              <a:buNone/>
            </a:pPr>
            <a:r>
              <a:rPr lang="en-US" altLang="en-US" sz="1400" dirty="0">
                <a:solidFill>
                  <a:srgbClr val="FFFF00"/>
                </a:solidFill>
                <a:latin typeface="Times New Roman" panose="02020603050405020304" pitchFamily="18" charset="0"/>
                <a:cs typeface="Times New Roman" panose="02020603050405020304" pitchFamily="18" charset="0"/>
              </a:rPr>
              <a:t>If you have any questions or would like further information regarding the Camp, call Coach Kay at </a:t>
            </a:r>
            <a:r>
              <a:rPr lang="en-US" sz="1400" dirty="0">
                <a:solidFill>
                  <a:srgbClr val="FFFF00"/>
                </a:solidFill>
                <a:latin typeface="Times New Roman" panose="02020603050405020304" pitchFamily="18" charset="0"/>
                <a:cs typeface="Times New Roman" panose="02020603050405020304" pitchFamily="18" charset="0"/>
              </a:rPr>
              <a:t>586-574-3250 Ext. 13124 or email at rkay@wcskids.net</a:t>
            </a:r>
            <a:endParaRPr lang="en-US" altLang="en-US" sz="1400" dirty="0">
              <a:solidFill>
                <a:srgbClr val="FFFF00"/>
              </a:solidFill>
              <a:latin typeface="Times New Roman" panose="02020603050405020304" pitchFamily="18" charset="0"/>
              <a:cs typeface="Times New Roman" panose="02020603050405020304" pitchFamily="18" charset="0"/>
            </a:endParaRPr>
          </a:p>
          <a:p>
            <a:pPr algn="ctr">
              <a:spcBef>
                <a:spcPct val="0"/>
              </a:spcBef>
              <a:buClrTx/>
              <a:buSzTx/>
              <a:buFontTx/>
              <a:buNone/>
            </a:pPr>
            <a:endParaRPr lang="en-US" altLang="en-US" sz="1100" dirty="0">
              <a:solidFill>
                <a:srgbClr val="000000"/>
              </a:solidFill>
              <a:latin typeface="Comic Sans MS" panose="030F0702030302020204" pitchFamily="66" charset="0"/>
            </a:endParaRPr>
          </a:p>
        </p:txBody>
      </p:sp>
      <p:sp>
        <p:nvSpPr>
          <p:cNvPr id="3077" name="Freeform 5"/>
          <p:cNvSpPr>
            <a:spLocks/>
          </p:cNvSpPr>
          <p:nvPr/>
        </p:nvSpPr>
        <p:spPr bwMode="auto">
          <a:xfrm>
            <a:off x="3011488" y="369888"/>
            <a:ext cx="1587" cy="5918200"/>
          </a:xfrm>
          <a:custGeom>
            <a:avLst/>
            <a:gdLst>
              <a:gd name="T0" fmla="*/ 0 w 1"/>
              <a:gd name="T1" fmla="*/ 0 h 4225"/>
              <a:gd name="T2" fmla="*/ 0 w 1"/>
              <a:gd name="T3" fmla="*/ 2147483647 h 4225"/>
              <a:gd name="T4" fmla="*/ 0 60000 65536"/>
              <a:gd name="T5" fmla="*/ 0 60000 65536"/>
            </a:gdLst>
            <a:ahLst/>
            <a:cxnLst>
              <a:cxn ang="T4">
                <a:pos x="T0" y="T1"/>
              </a:cxn>
              <a:cxn ang="T5">
                <a:pos x="T2" y="T3"/>
              </a:cxn>
            </a:cxnLst>
            <a:rect l="0" t="0" r="r" b="b"/>
            <a:pathLst>
              <a:path w="1" h="4225">
                <a:moveTo>
                  <a:pt x="0" y="0"/>
                </a:moveTo>
                <a:lnTo>
                  <a:pt x="0" y="4224"/>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Freeform 6"/>
          <p:cNvSpPr>
            <a:spLocks/>
          </p:cNvSpPr>
          <p:nvPr/>
        </p:nvSpPr>
        <p:spPr bwMode="auto">
          <a:xfrm>
            <a:off x="6338888" y="381000"/>
            <a:ext cx="1587" cy="5907088"/>
          </a:xfrm>
          <a:custGeom>
            <a:avLst/>
            <a:gdLst>
              <a:gd name="T0" fmla="*/ 0 w 1"/>
              <a:gd name="T1" fmla="*/ 0 h 4217"/>
              <a:gd name="T2" fmla="*/ 0 w 1"/>
              <a:gd name="T3" fmla="*/ 2147483647 h 4217"/>
              <a:gd name="T4" fmla="*/ 0 60000 65536"/>
              <a:gd name="T5" fmla="*/ 0 60000 65536"/>
            </a:gdLst>
            <a:ahLst/>
            <a:cxnLst>
              <a:cxn ang="T4">
                <a:pos x="T0" y="T1"/>
              </a:cxn>
              <a:cxn ang="T5">
                <a:pos x="T2" y="T3"/>
              </a:cxn>
            </a:cxnLst>
            <a:rect l="0" t="0" r="r" b="b"/>
            <a:pathLst>
              <a:path w="1" h="4217">
                <a:moveTo>
                  <a:pt x="0" y="0"/>
                </a:moveTo>
                <a:lnTo>
                  <a:pt x="0" y="4216"/>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Rectangle 1"/>
          <p:cNvSpPr/>
          <p:nvPr/>
        </p:nvSpPr>
        <p:spPr>
          <a:xfrm>
            <a:off x="206829" y="0"/>
            <a:ext cx="2806246" cy="6509474"/>
          </a:xfrm>
          <a:prstGeom prst="rect">
            <a:avLst/>
          </a:prstGeom>
        </p:spPr>
        <p:txBody>
          <a:bodyPr wrap="square">
            <a:spAutoFit/>
          </a:bodyPr>
          <a:lstStyle/>
          <a:p>
            <a:pPr marL="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 Boys’ Basketball Summer Camp 2018</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Sterling Heights High School</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Middle School camp: </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May 29th to </a:t>
            </a:r>
            <a:endParaRPr lang="en-US" sz="1600" b="1" dirty="0" smtClean="0">
              <a:solidFill>
                <a:srgbClr val="FFFF66"/>
              </a:solidFill>
              <a:latin typeface="Arial" panose="020B0604020202020204" pitchFamily="34" charset="0"/>
              <a:ea typeface="Times New Roman" panose="02020603050405020304" pitchFamily="18" charset="0"/>
            </a:endParaRPr>
          </a:p>
          <a:p>
            <a:pPr marL="114300" marR="514350" algn="ctr">
              <a:spcBef>
                <a:spcPts val="0"/>
              </a:spcBef>
              <a:spcAft>
                <a:spcPts val="0"/>
              </a:spcAft>
            </a:pPr>
            <a:r>
              <a:rPr lang="en-US" sz="1600" b="1" dirty="0" smtClean="0">
                <a:solidFill>
                  <a:srgbClr val="FFFF66"/>
                </a:solidFill>
                <a:latin typeface="Arial" panose="020B0604020202020204" pitchFamily="34" charset="0"/>
                <a:ea typeface="Times New Roman" panose="02020603050405020304" pitchFamily="18" charset="0"/>
              </a:rPr>
              <a:t>May 30th</a:t>
            </a:r>
            <a:endParaRPr lang="en-US" sz="1600" b="1" dirty="0">
              <a:solidFill>
                <a:srgbClr val="FFFF66"/>
              </a:solidFill>
              <a:latin typeface="Arial" panose="020B0604020202020204" pitchFamily="34" charset="0"/>
              <a:ea typeface="Times New Roman" panose="02020603050405020304" pitchFamily="18" charset="0"/>
            </a:endParaRP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Camp costs $15 </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Includes a T-shirt</a:t>
            </a:r>
          </a:p>
          <a:p>
            <a:pPr marL="114300" marR="514350" algn="ctr">
              <a:spcBef>
                <a:spcPts val="0"/>
              </a:spcBef>
              <a:spcAft>
                <a:spcPts val="0"/>
              </a:spcAft>
            </a:pPr>
            <a:endParaRPr lang="en-US" sz="1600" b="1" dirty="0">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a:solidFill>
                  <a:srgbClr val="FFFF00"/>
                </a:solidFill>
                <a:latin typeface="Arial" panose="020B0604020202020204" pitchFamily="34" charset="0"/>
                <a:ea typeface="Times New Roman" panose="02020603050405020304" pitchFamily="18" charset="0"/>
              </a:rPr>
              <a:t>WHEN TO SHOW UP AND WHAT TO BRING</a:t>
            </a:r>
          </a:p>
          <a:p>
            <a:pPr marL="114300" marR="514350">
              <a:spcBef>
                <a:spcPts val="0"/>
              </a:spcBef>
              <a:spcAft>
                <a:spcPts val="0"/>
              </a:spcAft>
            </a:pPr>
            <a:endParaRPr lang="en-US" sz="900" b="1" dirty="0">
              <a:solidFill>
                <a:srgbClr val="FFFF00"/>
              </a:solidFill>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a:solidFill>
                  <a:srgbClr val="FFFF00"/>
                </a:solidFill>
                <a:latin typeface="Arial" panose="020B0604020202020204" pitchFamily="34" charset="0"/>
                <a:ea typeface="Times New Roman" panose="02020603050405020304" pitchFamily="18" charset="0"/>
              </a:rPr>
              <a:t>Middle School and Underclassman camp: Students entering into 7th through 9th grade for the 2018-2019 school year</a:t>
            </a:r>
          </a:p>
          <a:p>
            <a:pPr marL="114300" marR="514350">
              <a:spcBef>
                <a:spcPts val="0"/>
              </a:spcBef>
              <a:spcAft>
                <a:spcPts val="0"/>
              </a:spcAft>
            </a:pPr>
            <a:endParaRPr lang="en-US" sz="900" b="1" dirty="0">
              <a:solidFill>
                <a:srgbClr val="FFFF00"/>
              </a:solidFill>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a:solidFill>
                  <a:srgbClr val="FFFF00"/>
                </a:solidFill>
                <a:latin typeface="Arial" panose="020B0604020202020204" pitchFamily="34" charset="0"/>
                <a:ea typeface="Times New Roman" panose="02020603050405020304" pitchFamily="18" charset="0"/>
              </a:rPr>
              <a:t>The time is from 3:30 pm to 5:00 pm but be there by 3:15 pm for check in</a:t>
            </a:r>
          </a:p>
          <a:p>
            <a:pPr marL="114300" marR="514350">
              <a:spcBef>
                <a:spcPts val="0"/>
              </a:spcBef>
              <a:spcAft>
                <a:spcPts val="0"/>
              </a:spcAft>
            </a:pPr>
            <a:endParaRPr lang="en-US" sz="900" b="1" dirty="0">
              <a:solidFill>
                <a:srgbClr val="FFFF00"/>
              </a:solidFill>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a:solidFill>
                  <a:srgbClr val="FFFF00"/>
                </a:solidFill>
                <a:latin typeface="Arial" panose="020B0604020202020204" pitchFamily="34" charset="0"/>
                <a:ea typeface="Times New Roman" panose="02020603050405020304" pitchFamily="18" charset="0"/>
              </a:rPr>
              <a:t>Campers should wear comfortable clothing (gym shorts, t-shirt, etc.), have basketball shoes with them to wear on the basketball court, and bring with them a water bottle/Gatorade drink that is highly recommended. Please note that if you choose to bring your own electronic instrument, mp3 device, IPad notebook, or other personal item, our basketball camp cannot be responsible if it is lost or damaged. </a:t>
            </a:r>
          </a:p>
          <a:p>
            <a:pPr marL="114300" marR="514350">
              <a:spcBef>
                <a:spcPts val="0"/>
              </a:spcBef>
              <a:spcAft>
                <a:spcPts val="0"/>
              </a:spcAft>
            </a:pPr>
            <a:r>
              <a:rPr lang="en-US" sz="900" b="1" dirty="0">
                <a:solidFill>
                  <a:srgbClr val="FFFF00"/>
                </a:solidFill>
                <a:latin typeface="Arial" panose="020B0604020202020204" pitchFamily="34" charset="0"/>
                <a:ea typeface="Times New Roman" panose="02020603050405020304" pitchFamily="18" charset="0"/>
              </a:rPr>
              <a:t>Dinner in the cafeteria free of charge before camp begins.</a:t>
            </a:r>
          </a:p>
          <a:p>
            <a:pPr marL="114300" marR="514350" algn="ctr">
              <a:spcBef>
                <a:spcPts val="0"/>
              </a:spcBef>
              <a:spcAft>
                <a:spcPts val="0"/>
              </a:spcAft>
            </a:pPr>
            <a:endParaRPr lang="en-US" sz="1600" b="1" dirty="0">
              <a:latin typeface="Arial" panose="020B0604020202020204" pitchFamily="34" charset="0"/>
              <a:ea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Textured">
  <a:themeElements>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1999</TotalTime>
  <Words>340</Words>
  <Application>Microsoft Office PowerPoint</Application>
  <PresentationFormat>Letter Paper (8.5x11 in)</PresentationFormat>
  <Paragraphs>116</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Rounded MT Bold</vt:lpstr>
      <vt:lpstr>Comic Sans MS</vt:lpstr>
      <vt:lpstr>Lucida Handwriting</vt:lpstr>
      <vt:lpstr>Palatino</vt:lpstr>
      <vt:lpstr>Tahoma</vt:lpstr>
      <vt:lpstr>Times New Roman</vt:lpstr>
      <vt:lpstr>Wingdings</vt:lpstr>
      <vt:lpstr>Textured</vt:lpstr>
      <vt:lpstr>PowerPoint Presentation</vt:lpstr>
      <vt:lpstr>PowerPoint Presentation</vt:lpstr>
    </vt:vector>
  </TitlesOfParts>
  <Company>McKinsey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SHHS Basketball</dc:creator>
  <cp:lastModifiedBy>Windows User</cp:lastModifiedBy>
  <cp:revision>145</cp:revision>
  <cp:lastPrinted>2016-03-14T15:25:35Z</cp:lastPrinted>
  <dcterms:created xsi:type="dcterms:W3CDTF">1998-04-29T14:08:27Z</dcterms:created>
  <dcterms:modified xsi:type="dcterms:W3CDTF">2018-05-10T13:12:45Z</dcterms:modified>
</cp:coreProperties>
</file>