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42" r:id="rId1"/>
  </p:sldMasterIdLst>
  <p:notesMasterIdLst>
    <p:notesMasterId r:id="rId4"/>
  </p:notesMasterIdLst>
  <p:handoutMasterIdLst>
    <p:handoutMasterId r:id="rId5"/>
  </p:handoutMasterIdLst>
  <p:sldIdLst>
    <p:sldId id="257" r:id="rId2"/>
    <p:sldId id="258" r:id="rId3"/>
  </p:sldIdLst>
  <p:sldSz cx="9144000" cy="6858000" type="letter"/>
  <p:notesSz cx="9296400" cy="6858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snapToGrid="0" snapToObjects="1">
      <p:cViewPr varScale="1">
        <p:scale>
          <a:sx n="86" d="100"/>
          <a:sy n="86" d="100"/>
        </p:scale>
        <p:origin x="112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40036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atin typeface="Times New Roman" pitchFamily="18" charset="0"/>
              </a:defRPr>
            </a:lvl1pPr>
          </a:lstStyle>
          <a:p>
            <a:pPr>
              <a:defRPr/>
            </a:pPr>
            <a:endParaRPr lang="en-US"/>
          </a:p>
        </p:txBody>
      </p:sp>
      <p:sp>
        <p:nvSpPr>
          <p:cNvPr id="48131" name="Rectangle 3"/>
          <p:cNvSpPr>
            <a:spLocks noGrp="1" noChangeArrowheads="1"/>
          </p:cNvSpPr>
          <p:nvPr>
            <p:ph type="dt" sz="quarter" idx="1"/>
          </p:nvPr>
        </p:nvSpPr>
        <p:spPr bwMode="auto">
          <a:xfrm>
            <a:off x="5235575" y="0"/>
            <a:ext cx="40830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atin typeface="Times New Roman" pitchFamily="18" charset="0"/>
              </a:defRPr>
            </a:lvl1pPr>
          </a:lstStyle>
          <a:p>
            <a:pPr>
              <a:defRPr/>
            </a:pPr>
            <a:endParaRPr lang="en-US"/>
          </a:p>
        </p:txBody>
      </p:sp>
      <p:sp>
        <p:nvSpPr>
          <p:cNvPr id="48132" name="Rectangle 4"/>
          <p:cNvSpPr>
            <a:spLocks noGrp="1" noChangeArrowheads="1"/>
          </p:cNvSpPr>
          <p:nvPr>
            <p:ph type="ftr" sz="quarter" idx="2"/>
          </p:nvPr>
        </p:nvSpPr>
        <p:spPr bwMode="auto">
          <a:xfrm>
            <a:off x="0" y="6477000"/>
            <a:ext cx="40036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atin typeface="Times New Roman" pitchFamily="18" charset="0"/>
              </a:defRPr>
            </a:lvl1pPr>
          </a:lstStyle>
          <a:p>
            <a:pPr>
              <a:defRPr/>
            </a:pPr>
            <a:endParaRPr lang="en-US"/>
          </a:p>
        </p:txBody>
      </p:sp>
      <p:sp>
        <p:nvSpPr>
          <p:cNvPr id="48133" name="Rectangle 5"/>
          <p:cNvSpPr>
            <a:spLocks noGrp="1" noChangeArrowheads="1"/>
          </p:cNvSpPr>
          <p:nvPr>
            <p:ph type="sldNum" sz="quarter" idx="3"/>
          </p:nvPr>
        </p:nvSpPr>
        <p:spPr bwMode="auto">
          <a:xfrm>
            <a:off x="5235575" y="6477000"/>
            <a:ext cx="40830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ACD8346D-27D0-4C76-B9C2-9AF5B624EA8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04336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t" anchorCtr="0" compatLnSpc="1">
            <a:prstTxWarp prst="textNoShape">
              <a:avLst/>
            </a:prstTxWarp>
          </a:bodyPr>
          <a:lstStyle>
            <a:lvl1pPr defTabSz="904875">
              <a:defRPr sz="1200" dirty="0">
                <a:latin typeface="Times New Roman" pitchFamily="18" charset="0"/>
              </a:defRPr>
            </a:lvl1pPr>
          </a:lstStyle>
          <a:p>
            <a:pPr>
              <a:defRPr/>
            </a:pPr>
            <a:endParaRPr lang="en-US"/>
          </a:p>
        </p:txBody>
      </p:sp>
      <p:sp>
        <p:nvSpPr>
          <p:cNvPr id="39939" name="Rectangle 3"/>
          <p:cNvSpPr>
            <a:spLocks noGrp="1" noChangeArrowheads="1"/>
          </p:cNvSpPr>
          <p:nvPr>
            <p:ph type="dt" idx="1"/>
          </p:nvPr>
        </p:nvSpPr>
        <p:spPr bwMode="auto">
          <a:xfrm>
            <a:off x="5260975" y="0"/>
            <a:ext cx="404336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t" anchorCtr="0" compatLnSpc="1">
            <a:prstTxWarp prst="textNoShape">
              <a:avLst/>
            </a:prstTxWarp>
          </a:bodyPr>
          <a:lstStyle>
            <a:lvl1pPr algn="r" defTabSz="904875">
              <a:defRPr sz="1200" dirty="0">
                <a:latin typeface="Times New Roman" pitchFamily="18"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952750" y="509588"/>
            <a:ext cx="3400425"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1214438" y="3286125"/>
            <a:ext cx="6877050"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6516688"/>
            <a:ext cx="40433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b" anchorCtr="0" compatLnSpc="1">
            <a:prstTxWarp prst="textNoShape">
              <a:avLst/>
            </a:prstTxWarp>
          </a:bodyPr>
          <a:lstStyle>
            <a:lvl1pPr defTabSz="904875">
              <a:defRPr sz="1200" dirty="0">
                <a:latin typeface="Times New Roman" pitchFamily="18" charset="0"/>
              </a:defRPr>
            </a:lvl1pPr>
          </a:lstStyle>
          <a:p>
            <a:pPr>
              <a:defRPr/>
            </a:pPr>
            <a:endParaRPr lang="en-US"/>
          </a:p>
        </p:txBody>
      </p:sp>
      <p:sp>
        <p:nvSpPr>
          <p:cNvPr id="39943" name="Rectangle 7"/>
          <p:cNvSpPr>
            <a:spLocks noGrp="1" noChangeArrowheads="1"/>
          </p:cNvSpPr>
          <p:nvPr>
            <p:ph type="sldNum" sz="quarter" idx="5"/>
          </p:nvPr>
        </p:nvSpPr>
        <p:spPr bwMode="auto">
          <a:xfrm>
            <a:off x="5260975" y="6516688"/>
            <a:ext cx="40433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0" tIns="45240" rIns="90480" bIns="45240" numCol="1" anchor="b" anchorCtr="0" compatLnSpc="1">
            <a:prstTxWarp prst="textNoShape">
              <a:avLst/>
            </a:prstTxWarp>
          </a:bodyPr>
          <a:lstStyle>
            <a:lvl1pPr algn="r" defTabSz="904875">
              <a:defRPr sz="1200">
                <a:latin typeface="Times New Roman" panose="02020603050405020304" pitchFamily="18" charset="0"/>
              </a:defRPr>
            </a:lvl1pPr>
          </a:lstStyle>
          <a:p>
            <a:fld id="{BD083342-11E4-4D3E-88A6-B3C48C35244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04875">
              <a:defRPr>
                <a:solidFill>
                  <a:schemeClr val="tx1"/>
                </a:solidFill>
                <a:latin typeface="Tahoma" panose="020B0604030504040204" pitchFamily="34" charset="0"/>
              </a:defRPr>
            </a:lvl1pPr>
            <a:lvl2pPr marL="742950" indent="-285750" defTabSz="904875">
              <a:defRPr>
                <a:solidFill>
                  <a:schemeClr val="tx1"/>
                </a:solidFill>
                <a:latin typeface="Tahoma" panose="020B0604030504040204" pitchFamily="34" charset="0"/>
              </a:defRPr>
            </a:lvl2pPr>
            <a:lvl3pPr marL="1143000" indent="-228600" defTabSz="904875">
              <a:defRPr>
                <a:solidFill>
                  <a:schemeClr val="tx1"/>
                </a:solidFill>
                <a:latin typeface="Tahoma" panose="020B0604030504040204" pitchFamily="34" charset="0"/>
              </a:defRPr>
            </a:lvl3pPr>
            <a:lvl4pPr marL="1600200" indent="-228600" defTabSz="904875">
              <a:defRPr>
                <a:solidFill>
                  <a:schemeClr val="tx1"/>
                </a:solidFill>
                <a:latin typeface="Tahoma" panose="020B0604030504040204" pitchFamily="34" charset="0"/>
              </a:defRPr>
            </a:lvl4pPr>
            <a:lvl5pPr marL="2057400" indent="-228600" defTabSz="904875">
              <a:defRPr>
                <a:solidFill>
                  <a:schemeClr val="tx1"/>
                </a:solidFill>
                <a:latin typeface="Tahoma" panose="020B0604030504040204" pitchFamily="34" charset="0"/>
              </a:defRPr>
            </a:lvl5pPr>
            <a:lvl6pPr marL="2514600" indent="-228600" defTabSz="904875" eaLnBrk="0" fontAlgn="base" hangingPunct="0">
              <a:spcBef>
                <a:spcPct val="0"/>
              </a:spcBef>
              <a:spcAft>
                <a:spcPct val="0"/>
              </a:spcAft>
              <a:defRPr>
                <a:solidFill>
                  <a:schemeClr val="tx1"/>
                </a:solidFill>
                <a:latin typeface="Tahoma" panose="020B0604030504040204" pitchFamily="34" charset="0"/>
              </a:defRPr>
            </a:lvl6pPr>
            <a:lvl7pPr marL="2971800" indent="-228600" defTabSz="904875" eaLnBrk="0" fontAlgn="base" hangingPunct="0">
              <a:spcBef>
                <a:spcPct val="0"/>
              </a:spcBef>
              <a:spcAft>
                <a:spcPct val="0"/>
              </a:spcAft>
              <a:defRPr>
                <a:solidFill>
                  <a:schemeClr val="tx1"/>
                </a:solidFill>
                <a:latin typeface="Tahoma" panose="020B0604030504040204" pitchFamily="34" charset="0"/>
              </a:defRPr>
            </a:lvl7pPr>
            <a:lvl8pPr marL="3429000" indent="-228600" defTabSz="904875" eaLnBrk="0" fontAlgn="base" hangingPunct="0">
              <a:spcBef>
                <a:spcPct val="0"/>
              </a:spcBef>
              <a:spcAft>
                <a:spcPct val="0"/>
              </a:spcAft>
              <a:defRPr>
                <a:solidFill>
                  <a:schemeClr val="tx1"/>
                </a:solidFill>
                <a:latin typeface="Tahoma" panose="020B0604030504040204" pitchFamily="34" charset="0"/>
              </a:defRPr>
            </a:lvl8pPr>
            <a:lvl9pPr marL="3886200" indent="-228600" defTabSz="904875" eaLnBrk="0" fontAlgn="base" hangingPunct="0">
              <a:spcBef>
                <a:spcPct val="0"/>
              </a:spcBef>
              <a:spcAft>
                <a:spcPct val="0"/>
              </a:spcAft>
              <a:defRPr>
                <a:solidFill>
                  <a:schemeClr val="tx1"/>
                </a:solidFill>
                <a:latin typeface="Tahoma" panose="020B0604030504040204" pitchFamily="34" charset="0"/>
              </a:defRPr>
            </a:lvl9pPr>
          </a:lstStyle>
          <a:p>
            <a:fld id="{45F32C04-6C8C-48B1-B110-7E519D6DB4ED}"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04875">
              <a:defRPr>
                <a:solidFill>
                  <a:schemeClr val="tx1"/>
                </a:solidFill>
                <a:latin typeface="Tahoma" panose="020B0604030504040204" pitchFamily="34" charset="0"/>
              </a:defRPr>
            </a:lvl1pPr>
            <a:lvl2pPr marL="742950" indent="-285750" defTabSz="904875">
              <a:defRPr>
                <a:solidFill>
                  <a:schemeClr val="tx1"/>
                </a:solidFill>
                <a:latin typeface="Tahoma" panose="020B0604030504040204" pitchFamily="34" charset="0"/>
              </a:defRPr>
            </a:lvl2pPr>
            <a:lvl3pPr marL="1143000" indent="-228600" defTabSz="904875">
              <a:defRPr>
                <a:solidFill>
                  <a:schemeClr val="tx1"/>
                </a:solidFill>
                <a:latin typeface="Tahoma" panose="020B0604030504040204" pitchFamily="34" charset="0"/>
              </a:defRPr>
            </a:lvl3pPr>
            <a:lvl4pPr marL="1600200" indent="-228600" defTabSz="904875">
              <a:defRPr>
                <a:solidFill>
                  <a:schemeClr val="tx1"/>
                </a:solidFill>
                <a:latin typeface="Tahoma" panose="020B0604030504040204" pitchFamily="34" charset="0"/>
              </a:defRPr>
            </a:lvl4pPr>
            <a:lvl5pPr marL="2057400" indent="-228600" defTabSz="904875">
              <a:defRPr>
                <a:solidFill>
                  <a:schemeClr val="tx1"/>
                </a:solidFill>
                <a:latin typeface="Tahoma" panose="020B0604030504040204" pitchFamily="34" charset="0"/>
              </a:defRPr>
            </a:lvl5pPr>
            <a:lvl6pPr marL="2514600" indent="-228600" defTabSz="904875" eaLnBrk="0" fontAlgn="base" hangingPunct="0">
              <a:spcBef>
                <a:spcPct val="0"/>
              </a:spcBef>
              <a:spcAft>
                <a:spcPct val="0"/>
              </a:spcAft>
              <a:defRPr>
                <a:solidFill>
                  <a:schemeClr val="tx1"/>
                </a:solidFill>
                <a:latin typeface="Tahoma" panose="020B0604030504040204" pitchFamily="34" charset="0"/>
              </a:defRPr>
            </a:lvl6pPr>
            <a:lvl7pPr marL="2971800" indent="-228600" defTabSz="904875" eaLnBrk="0" fontAlgn="base" hangingPunct="0">
              <a:spcBef>
                <a:spcPct val="0"/>
              </a:spcBef>
              <a:spcAft>
                <a:spcPct val="0"/>
              </a:spcAft>
              <a:defRPr>
                <a:solidFill>
                  <a:schemeClr val="tx1"/>
                </a:solidFill>
                <a:latin typeface="Tahoma" panose="020B0604030504040204" pitchFamily="34" charset="0"/>
              </a:defRPr>
            </a:lvl7pPr>
            <a:lvl8pPr marL="3429000" indent="-228600" defTabSz="904875" eaLnBrk="0" fontAlgn="base" hangingPunct="0">
              <a:spcBef>
                <a:spcPct val="0"/>
              </a:spcBef>
              <a:spcAft>
                <a:spcPct val="0"/>
              </a:spcAft>
              <a:defRPr>
                <a:solidFill>
                  <a:schemeClr val="tx1"/>
                </a:solidFill>
                <a:latin typeface="Tahoma" panose="020B0604030504040204" pitchFamily="34" charset="0"/>
              </a:defRPr>
            </a:lvl8pPr>
            <a:lvl9pPr marL="3886200" indent="-228600" defTabSz="904875" eaLnBrk="0" fontAlgn="base" hangingPunct="0">
              <a:spcBef>
                <a:spcPct val="0"/>
              </a:spcBef>
              <a:spcAft>
                <a:spcPct val="0"/>
              </a:spcAft>
              <a:defRPr>
                <a:solidFill>
                  <a:schemeClr val="tx1"/>
                </a:solidFill>
                <a:latin typeface="Tahoma" panose="020B0604030504040204" pitchFamily="34" charset="0"/>
              </a:defRPr>
            </a:lvl9pPr>
          </a:lstStyle>
          <a:p>
            <a:fld id="{A45844E5-C9C5-47B9-B1EE-347504576E49}" type="slidenum">
              <a:rPr lang="en-US" altLang="en-US">
                <a:latin typeface="Times New Roman" panose="02020603050405020304" pitchFamily="18" charset="0"/>
              </a:rPr>
              <a:pPr/>
              <a:t>2</a:t>
            </a:fld>
            <a:endParaRPr lang="en-US" altLang="en-US">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64194"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smtClean="0"/>
              <a:t>Click to edit Master title style</a:t>
            </a:r>
          </a:p>
        </p:txBody>
      </p:sp>
      <p:sp>
        <p:nvSpPr>
          <p:cNvPr id="2641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4D4586-A542-411F-90D6-850864E80547}" type="slidenum">
              <a:rPr lang="en-US" altLang="en-US"/>
              <a:pPr/>
              <a:t>‹#›</a:t>
            </a:fld>
            <a:endParaRPr lang="en-US" altLang="en-US"/>
          </a:p>
        </p:txBody>
      </p:sp>
    </p:spTree>
    <p:extLst>
      <p:ext uri="{BB962C8B-B14F-4D97-AF65-F5344CB8AC3E}">
        <p14:creationId xmlns:p14="http://schemas.microsoft.com/office/powerpoint/2010/main" val="235405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6181AD-202D-4F85-A37B-766E18EDC6A3}" type="slidenum">
              <a:rPr lang="en-US" altLang="en-US"/>
              <a:pPr/>
              <a:t>‹#›</a:t>
            </a:fld>
            <a:endParaRPr lang="en-US" altLang="en-US"/>
          </a:p>
        </p:txBody>
      </p:sp>
    </p:spTree>
    <p:extLst>
      <p:ext uri="{BB962C8B-B14F-4D97-AF65-F5344CB8AC3E}">
        <p14:creationId xmlns:p14="http://schemas.microsoft.com/office/powerpoint/2010/main" val="373840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A0FCEE-7418-4E91-8977-C5260AF4BDA9}" type="slidenum">
              <a:rPr lang="en-US" altLang="en-US"/>
              <a:pPr/>
              <a:t>‹#›</a:t>
            </a:fld>
            <a:endParaRPr lang="en-US" altLang="en-US"/>
          </a:p>
        </p:txBody>
      </p:sp>
    </p:spTree>
    <p:extLst>
      <p:ext uri="{BB962C8B-B14F-4D97-AF65-F5344CB8AC3E}">
        <p14:creationId xmlns:p14="http://schemas.microsoft.com/office/powerpoint/2010/main" val="321962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6E7576-129C-4B00-BEAF-B682E2613A77}" type="slidenum">
              <a:rPr lang="en-US" altLang="en-US"/>
              <a:pPr/>
              <a:t>‹#›</a:t>
            </a:fld>
            <a:endParaRPr lang="en-US" altLang="en-US"/>
          </a:p>
        </p:txBody>
      </p:sp>
    </p:spTree>
    <p:extLst>
      <p:ext uri="{BB962C8B-B14F-4D97-AF65-F5344CB8AC3E}">
        <p14:creationId xmlns:p14="http://schemas.microsoft.com/office/powerpoint/2010/main" val="672206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67EEC7-9239-4EC2-A59A-093124985B71}" type="slidenum">
              <a:rPr lang="en-US" altLang="en-US"/>
              <a:pPr/>
              <a:t>‹#›</a:t>
            </a:fld>
            <a:endParaRPr lang="en-US" altLang="en-US"/>
          </a:p>
        </p:txBody>
      </p:sp>
    </p:spTree>
    <p:extLst>
      <p:ext uri="{BB962C8B-B14F-4D97-AF65-F5344CB8AC3E}">
        <p14:creationId xmlns:p14="http://schemas.microsoft.com/office/powerpoint/2010/main" val="162658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F7E3FB6-E5DB-4D94-90F7-CA7036835CB4}" type="slidenum">
              <a:rPr lang="en-US" altLang="en-US"/>
              <a:pPr/>
              <a:t>‹#›</a:t>
            </a:fld>
            <a:endParaRPr lang="en-US" altLang="en-US"/>
          </a:p>
        </p:txBody>
      </p:sp>
    </p:spTree>
    <p:extLst>
      <p:ext uri="{BB962C8B-B14F-4D97-AF65-F5344CB8AC3E}">
        <p14:creationId xmlns:p14="http://schemas.microsoft.com/office/powerpoint/2010/main" val="1919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5B36828-C712-4C9E-9CA3-43702535A047}" type="slidenum">
              <a:rPr lang="en-US" altLang="en-US"/>
              <a:pPr/>
              <a:t>‹#›</a:t>
            </a:fld>
            <a:endParaRPr lang="en-US" altLang="en-US"/>
          </a:p>
        </p:txBody>
      </p:sp>
    </p:spTree>
    <p:extLst>
      <p:ext uri="{BB962C8B-B14F-4D97-AF65-F5344CB8AC3E}">
        <p14:creationId xmlns:p14="http://schemas.microsoft.com/office/powerpoint/2010/main" val="338496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622AA26-4727-4A42-BFBD-1ABFF8E596F5}" type="slidenum">
              <a:rPr lang="en-US" altLang="en-US"/>
              <a:pPr/>
              <a:t>‹#›</a:t>
            </a:fld>
            <a:endParaRPr lang="en-US" altLang="en-US"/>
          </a:p>
        </p:txBody>
      </p:sp>
    </p:spTree>
    <p:extLst>
      <p:ext uri="{BB962C8B-B14F-4D97-AF65-F5344CB8AC3E}">
        <p14:creationId xmlns:p14="http://schemas.microsoft.com/office/powerpoint/2010/main" val="241446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0A3D33D-686B-4312-B5DF-BFC69841DF99}" type="slidenum">
              <a:rPr lang="en-US" altLang="en-US"/>
              <a:pPr/>
              <a:t>‹#›</a:t>
            </a:fld>
            <a:endParaRPr lang="en-US" altLang="en-US"/>
          </a:p>
        </p:txBody>
      </p:sp>
    </p:spTree>
    <p:extLst>
      <p:ext uri="{BB962C8B-B14F-4D97-AF65-F5344CB8AC3E}">
        <p14:creationId xmlns:p14="http://schemas.microsoft.com/office/powerpoint/2010/main" val="350080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92829FD-B1AD-4CD3-86D3-92509E2AA879}" type="slidenum">
              <a:rPr lang="en-US" altLang="en-US"/>
              <a:pPr/>
              <a:t>‹#›</a:t>
            </a:fld>
            <a:endParaRPr lang="en-US" altLang="en-US"/>
          </a:p>
        </p:txBody>
      </p:sp>
    </p:spTree>
    <p:extLst>
      <p:ext uri="{BB962C8B-B14F-4D97-AF65-F5344CB8AC3E}">
        <p14:creationId xmlns:p14="http://schemas.microsoft.com/office/powerpoint/2010/main" val="229209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69076D0-B5E3-4D53-B0FF-3A987D4CBAF9}" type="slidenum">
              <a:rPr lang="en-US" altLang="en-US"/>
              <a:pPr/>
              <a:t>‹#›</a:t>
            </a:fld>
            <a:endParaRPr lang="en-US" altLang="en-US"/>
          </a:p>
        </p:txBody>
      </p:sp>
    </p:spTree>
    <p:extLst>
      <p:ext uri="{BB962C8B-B14F-4D97-AF65-F5344CB8AC3E}">
        <p14:creationId xmlns:p14="http://schemas.microsoft.com/office/powerpoint/2010/main" val="167875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3171"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31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dirty="0">
                <a:effectLst>
                  <a:outerShdw blurRad="38100" dist="38100" dir="2700000" algn="tl">
                    <a:srgbClr val="FFFFFF"/>
                  </a:outerShdw>
                </a:effectLst>
                <a:latin typeface="Arial" charset="0"/>
              </a:defRPr>
            </a:lvl1pPr>
          </a:lstStyle>
          <a:p>
            <a:pPr>
              <a:defRPr/>
            </a:pPr>
            <a:endParaRPr lang="en-US"/>
          </a:p>
        </p:txBody>
      </p:sp>
      <p:sp>
        <p:nvSpPr>
          <p:cNvPr id="263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dirty="0">
                <a:effectLst>
                  <a:outerShdw blurRad="38100" dist="38100" dir="2700000" algn="tl">
                    <a:srgbClr val="FFFFFF"/>
                  </a:outerShdw>
                </a:effectLst>
                <a:latin typeface="Arial" charset="0"/>
              </a:defRPr>
            </a:lvl1pPr>
          </a:lstStyle>
          <a:p>
            <a:pPr>
              <a:defRPr/>
            </a:pPr>
            <a:endParaRPr lang="en-US"/>
          </a:p>
        </p:txBody>
      </p:sp>
      <p:sp>
        <p:nvSpPr>
          <p:cNvPr id="263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FFFFFF"/>
                  </a:outerShdw>
                </a:effectLst>
                <a:latin typeface="Arial" panose="020B0604020202020204" pitchFamily="34" charset="0"/>
              </a:defRPr>
            </a:lvl1pPr>
          </a:lstStyle>
          <a:p>
            <a:fld id="{5B2DE36F-7FE5-4F97-B0DB-8F8EE4CD6DB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hyperlink" Target="https://warren.revtrak.net/pending-products-48/shhs-2017-boys-basketball-summer-camp/#/v/shhs-boys-basketball-summer-camp-2017" TargetMode="External"/><Relationship Id="rId4" Type="http://schemas.openxmlformats.org/officeDocument/2006/relationships/hyperlink" Target="http://shhsbasketball.weebly.com/2017-shhs-boys-summer-camp.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warren.revtrak.net/pending-products-48/shhs-2017-boys-basketball-summer-camp/#/v/shhs-boys-basketball-summer-camp-2017" TargetMode="External"/><Relationship Id="rId4" Type="http://schemas.openxmlformats.org/officeDocument/2006/relationships/hyperlink" Target="http://shhsbasketball.weebly.com/2017-shhs-boys-summer-camp.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403225"/>
            <a:ext cx="2873375" cy="6030232"/>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en-US" sz="2200" dirty="0">
                <a:solidFill>
                  <a:srgbClr val="000000"/>
                </a:solidFill>
                <a:latin typeface="Comic Sans MS" panose="030F0702030302020204" pitchFamily="66" charset="0"/>
              </a:rPr>
              <a:t> </a:t>
            </a:r>
            <a:r>
              <a:rPr lang="en-US" altLang="en-US" sz="1200" dirty="0">
                <a:solidFill>
                  <a:srgbClr val="000000"/>
                </a:solidFill>
                <a:latin typeface="Comic Sans MS" panose="030F0702030302020204" pitchFamily="66" charset="0"/>
              </a:rPr>
              <a:t>Come to </a:t>
            </a:r>
            <a:r>
              <a:rPr lang="en-US" altLang="en-US" sz="1200" dirty="0" smtClean="0">
                <a:solidFill>
                  <a:srgbClr val="000000"/>
                </a:solidFill>
                <a:latin typeface="Comic Sans MS" panose="030F0702030302020204" pitchFamily="66" charset="0"/>
              </a:rPr>
              <a:t>Sterling Heights High School </a:t>
            </a:r>
            <a:r>
              <a:rPr lang="en-US" altLang="en-US" sz="1200" dirty="0">
                <a:solidFill>
                  <a:srgbClr val="000000"/>
                </a:solidFill>
                <a:latin typeface="Comic Sans MS" panose="030F0702030302020204" pitchFamily="66" charset="0"/>
              </a:rPr>
              <a:t>Basketball Camp </a:t>
            </a:r>
            <a:r>
              <a:rPr lang="en-US" altLang="en-US" sz="1200" dirty="0" smtClean="0">
                <a:solidFill>
                  <a:srgbClr val="000000"/>
                </a:solidFill>
                <a:latin typeface="Comic Sans MS" panose="030F0702030302020204" pitchFamily="66" charset="0"/>
              </a:rPr>
              <a:t>from May 31</a:t>
            </a:r>
            <a:r>
              <a:rPr lang="en-US" altLang="en-US" sz="1200" baseline="30000" dirty="0" smtClean="0">
                <a:solidFill>
                  <a:srgbClr val="000000"/>
                </a:solidFill>
                <a:latin typeface="Comic Sans MS" panose="030F0702030302020204" pitchFamily="66" charset="0"/>
              </a:rPr>
              <a:t>st</a:t>
            </a:r>
            <a:r>
              <a:rPr lang="en-US" altLang="en-US" sz="1200" dirty="0" smtClean="0">
                <a:solidFill>
                  <a:srgbClr val="000000"/>
                </a:solidFill>
                <a:latin typeface="Comic Sans MS" panose="030F0702030302020204" pitchFamily="66" charset="0"/>
              </a:rPr>
              <a:t> to June 1</a:t>
            </a:r>
            <a:r>
              <a:rPr lang="en-US" altLang="en-US" sz="1200" baseline="30000" dirty="0" smtClean="0">
                <a:solidFill>
                  <a:srgbClr val="000000"/>
                </a:solidFill>
                <a:latin typeface="Comic Sans MS" panose="030F0702030302020204" pitchFamily="66" charset="0"/>
              </a:rPr>
              <a:t>st</a:t>
            </a:r>
            <a:r>
              <a:rPr lang="en-US" altLang="en-US" sz="1200" dirty="0" smtClean="0">
                <a:solidFill>
                  <a:srgbClr val="000000"/>
                </a:solidFill>
                <a:latin typeface="Comic Sans MS" panose="030F0702030302020204" pitchFamily="66" charset="0"/>
              </a:rPr>
              <a:t> for </a:t>
            </a:r>
            <a:r>
              <a:rPr lang="en-US" altLang="en-US" sz="1200" dirty="0">
                <a:solidFill>
                  <a:srgbClr val="000000"/>
                </a:solidFill>
                <a:latin typeface="Comic Sans MS" panose="030F0702030302020204" pitchFamily="66" charset="0"/>
              </a:rPr>
              <a:t>only </a:t>
            </a:r>
            <a:r>
              <a:rPr lang="en-US" altLang="en-US" sz="1200" b="1" dirty="0" smtClean="0">
                <a:solidFill>
                  <a:srgbClr val="000000"/>
                </a:solidFill>
                <a:latin typeface="Comic Sans MS" panose="030F0702030302020204" pitchFamily="66" charset="0"/>
              </a:rPr>
              <a:t>$15</a:t>
            </a:r>
            <a:r>
              <a:rPr lang="en-US" altLang="en-US" sz="1200" dirty="0" smtClean="0">
                <a:solidFill>
                  <a:srgbClr val="000000"/>
                </a:solidFill>
                <a:latin typeface="Comic Sans MS" panose="030F0702030302020204" pitchFamily="66" charset="0"/>
              </a:rPr>
              <a:t> </a:t>
            </a:r>
            <a:r>
              <a:rPr lang="en-US" altLang="en-US" sz="1200" dirty="0">
                <a:solidFill>
                  <a:srgbClr val="000000"/>
                </a:solidFill>
                <a:latin typeface="Comic Sans MS" panose="030F0702030302020204" pitchFamily="66" charset="0"/>
              </a:rPr>
              <a:t>and be on your way to becoming the best you can be!</a:t>
            </a: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600" u="sng" dirty="0">
                <a:solidFill>
                  <a:srgbClr val="000000"/>
                </a:solidFill>
                <a:latin typeface="Comic Sans MS" panose="030F0702030302020204" pitchFamily="66" charset="0"/>
              </a:rPr>
              <a:t>Online Registration Only</a:t>
            </a:r>
          </a:p>
          <a:p>
            <a:pPr algn="ctr">
              <a:spcBef>
                <a:spcPct val="0"/>
              </a:spcBef>
              <a:buClrTx/>
              <a:buSzTx/>
              <a:buFontTx/>
              <a:buNone/>
            </a:pPr>
            <a:r>
              <a:rPr lang="en-US" altLang="en-US" sz="1200" dirty="0">
                <a:solidFill>
                  <a:srgbClr val="000000"/>
                </a:solidFill>
                <a:latin typeface="Comic Sans MS" panose="030F0702030302020204" pitchFamily="66" charset="0"/>
              </a:rPr>
              <a:t>Go to </a:t>
            </a:r>
            <a:r>
              <a:rPr lang="en-US" altLang="en-US" sz="1200" dirty="0">
                <a:solidFill>
                  <a:srgbClr val="000000"/>
                </a:solidFill>
                <a:latin typeface="Comic Sans MS" panose="030F0702030302020204" pitchFamily="66" charset="0"/>
                <a:hlinkClick r:id="rId4"/>
              </a:rPr>
              <a:t>http://</a:t>
            </a:r>
            <a:r>
              <a:rPr lang="en-US" altLang="en-US" sz="1200" dirty="0" smtClean="0">
                <a:solidFill>
                  <a:srgbClr val="000000"/>
                </a:solidFill>
                <a:latin typeface="Comic Sans MS" panose="030F0702030302020204" pitchFamily="66" charset="0"/>
                <a:hlinkClick r:id="rId4"/>
              </a:rPr>
              <a:t>shhsbasketball.weebly.com/2017-shhs-boys-summer-camp.html</a:t>
            </a:r>
            <a:endParaRPr lang="en-US" altLang="en-US" sz="1200" dirty="0" smtClean="0">
              <a:solidFill>
                <a:srgbClr val="000000"/>
              </a:solidFill>
              <a:latin typeface="Comic Sans MS" panose="030F0702030302020204" pitchFamily="66" charset="0"/>
            </a:endParaRPr>
          </a:p>
          <a:p>
            <a:pPr algn="ctr">
              <a:spcBef>
                <a:spcPct val="0"/>
              </a:spcBef>
              <a:buClrTx/>
              <a:buSzTx/>
              <a:buFontTx/>
              <a:buNone/>
            </a:pPr>
            <a:r>
              <a:rPr lang="en-US" altLang="en-US" sz="1200" dirty="0" smtClean="0">
                <a:solidFill>
                  <a:srgbClr val="000000"/>
                </a:solidFill>
                <a:latin typeface="Comic Sans MS" panose="030F0702030302020204" pitchFamily="66" charset="0"/>
              </a:rPr>
              <a:t>  </a:t>
            </a:r>
            <a:r>
              <a:rPr lang="en-US" altLang="en-US" sz="1200" dirty="0">
                <a:solidFill>
                  <a:srgbClr val="000000"/>
                </a:solidFill>
                <a:latin typeface="Comic Sans MS" panose="030F0702030302020204" pitchFamily="66" charset="0"/>
              </a:rPr>
              <a:t>Click on Basketball Camp and then Basketball Camp Registration: </a:t>
            </a:r>
            <a:r>
              <a:rPr lang="en-US" altLang="en-US" sz="1200" dirty="0">
                <a:solidFill>
                  <a:srgbClr val="000000"/>
                </a:solidFill>
                <a:latin typeface="Comic Sans MS" panose="030F0702030302020204" pitchFamily="66" charset="0"/>
                <a:hlinkClick r:id="rId5"/>
              </a:rPr>
              <a:t>https://warren.revtrak.net/pending-products-48/shhs-2017-boys-basketball-summer-camp/#/</a:t>
            </a:r>
            <a:r>
              <a:rPr lang="en-US" altLang="en-US" sz="1200" dirty="0" smtClean="0">
                <a:solidFill>
                  <a:srgbClr val="000000"/>
                </a:solidFill>
                <a:latin typeface="Comic Sans MS" panose="030F0702030302020204" pitchFamily="66" charset="0"/>
                <a:hlinkClick r:id="rId5"/>
              </a:rPr>
              <a:t>v/shhs-boys-basketball-summer-camp-2017</a:t>
            </a:r>
            <a:endParaRPr lang="en-US" altLang="en-US" sz="1200" dirty="0" smtClean="0">
              <a:solidFill>
                <a:srgbClr val="000000"/>
              </a:solidFill>
              <a:latin typeface="Comic Sans MS" panose="030F0702030302020204" pitchFamily="66"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a:solidFill>
                  <a:srgbClr val="000000"/>
                </a:solidFill>
                <a:latin typeface="Comic Sans MS" panose="030F0702030302020204" pitchFamily="66" charset="0"/>
              </a:rPr>
              <a:t>Send </a:t>
            </a:r>
            <a:r>
              <a:rPr lang="en-US" altLang="en-US" sz="1200" dirty="0" smtClean="0">
                <a:solidFill>
                  <a:srgbClr val="000000"/>
                </a:solidFill>
                <a:latin typeface="Comic Sans MS" panose="030F0702030302020204" pitchFamily="66" charset="0"/>
              </a:rPr>
              <a:t>in electronically </a:t>
            </a:r>
            <a:r>
              <a:rPr lang="en-US" altLang="en-US" sz="1200" dirty="0">
                <a:solidFill>
                  <a:srgbClr val="000000"/>
                </a:solidFill>
                <a:latin typeface="Comic Sans MS" panose="030F0702030302020204" pitchFamily="66" charset="0"/>
              </a:rPr>
              <a:t>the </a:t>
            </a:r>
            <a:r>
              <a:rPr lang="en-US" altLang="en-US" sz="1200" dirty="0" smtClean="0">
                <a:solidFill>
                  <a:srgbClr val="000000"/>
                </a:solidFill>
                <a:latin typeface="Comic Sans MS" panose="030F0702030302020204" pitchFamily="66" charset="0"/>
              </a:rPr>
              <a:t>$15 </a:t>
            </a:r>
            <a:r>
              <a:rPr lang="en-US" altLang="en-US" sz="1200" dirty="0">
                <a:solidFill>
                  <a:srgbClr val="000000"/>
                </a:solidFill>
                <a:latin typeface="Comic Sans MS" panose="030F0702030302020204" pitchFamily="66" charset="0"/>
              </a:rPr>
              <a:t>non-refundable reservation fee by </a:t>
            </a:r>
            <a:r>
              <a:rPr lang="en-US" altLang="en-US" sz="1200" dirty="0" smtClean="0">
                <a:solidFill>
                  <a:srgbClr val="000000"/>
                </a:solidFill>
                <a:latin typeface="Comic Sans MS" panose="030F0702030302020204" pitchFamily="66" charset="0"/>
              </a:rPr>
              <a:t>May 30th, 2017.</a:t>
            </a: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smtClean="0">
                <a:solidFill>
                  <a:srgbClr val="000000"/>
                </a:solidFill>
                <a:latin typeface="Comic Sans MS" panose="030F0702030302020204" pitchFamily="66" charset="0"/>
              </a:rPr>
              <a:t>Form to fill out </a:t>
            </a:r>
            <a:r>
              <a:rPr lang="en-US" altLang="en-US" sz="1200" dirty="0">
                <a:solidFill>
                  <a:srgbClr val="000000"/>
                </a:solidFill>
                <a:latin typeface="Comic Sans MS" panose="030F0702030302020204" pitchFamily="66" charset="0"/>
              </a:rPr>
              <a:t>is available on-line.  Go to: </a:t>
            </a:r>
            <a:r>
              <a:rPr lang="en-US" altLang="en-US" sz="1200" dirty="0">
                <a:solidFill>
                  <a:srgbClr val="000000"/>
                </a:solidFill>
                <a:latin typeface="Comic Sans MS" panose="030F0702030302020204" pitchFamily="66" charset="0"/>
                <a:hlinkClick r:id="rId4"/>
              </a:rPr>
              <a:t>http://</a:t>
            </a:r>
            <a:r>
              <a:rPr lang="en-US" altLang="en-US" sz="1200" dirty="0" smtClean="0">
                <a:solidFill>
                  <a:srgbClr val="000000"/>
                </a:solidFill>
                <a:latin typeface="Comic Sans MS" panose="030F0702030302020204" pitchFamily="66" charset="0"/>
                <a:hlinkClick r:id="rId4"/>
              </a:rPr>
              <a:t>shhsbasketball.weebly.com/2017-shhs-boys-summer-camp.html</a:t>
            </a:r>
            <a:endParaRPr lang="en-US" altLang="en-US" sz="1200" dirty="0" smtClean="0">
              <a:solidFill>
                <a:srgbClr val="000000"/>
              </a:solidFill>
              <a:latin typeface="Comic Sans MS" panose="030F0702030302020204" pitchFamily="66"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smtClean="0">
                <a:latin typeface="Comic Sans MS" panose="030F0702030302020204" pitchFamily="66" charset="0"/>
              </a:rPr>
              <a:t> </a:t>
            </a:r>
            <a:endParaRPr lang="en-US" altLang="en-US" sz="1200" dirty="0">
              <a:latin typeface="Comic Sans MS" panose="030F0702030302020204" pitchFamily="66" charset="0"/>
            </a:endParaRPr>
          </a:p>
        </p:txBody>
      </p:sp>
      <p:sp>
        <p:nvSpPr>
          <p:cNvPr id="2051" name="Rectangle 3"/>
          <p:cNvSpPr>
            <a:spLocks noChangeArrowheads="1"/>
          </p:cNvSpPr>
          <p:nvPr/>
        </p:nvSpPr>
        <p:spPr bwMode="auto">
          <a:xfrm>
            <a:off x="3076575" y="382588"/>
            <a:ext cx="2770188" cy="586105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tabLst>
                <a:tab pos="103188" algn="l"/>
                <a:tab pos="160338" algn="l"/>
                <a:tab pos="1230313" algn="l"/>
              </a:tabLst>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tabLst>
                <a:tab pos="103188" algn="l"/>
                <a:tab pos="160338" algn="l"/>
                <a:tab pos="1230313" algn="l"/>
              </a:tabLst>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tabLst>
                <a:tab pos="103188" algn="l"/>
                <a:tab pos="160338" algn="l"/>
                <a:tab pos="1230313" algn="l"/>
              </a:tabLst>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103188" algn="l"/>
                <a:tab pos="160338" algn="l"/>
                <a:tab pos="1230313" algn="l"/>
              </a:tabLst>
              <a:defRPr sz="2000">
                <a:solidFill>
                  <a:schemeClr val="tx1"/>
                </a:solidFill>
                <a:latin typeface="Tahoma" panose="020B0604030504040204" pitchFamily="34" charset="0"/>
              </a:defRPr>
            </a:lvl9pPr>
          </a:lstStyle>
          <a:p>
            <a:pPr>
              <a:spcBef>
                <a:spcPct val="0"/>
              </a:spcBef>
              <a:buClrTx/>
              <a:buSzTx/>
              <a:buFontTx/>
              <a:buNone/>
            </a:pPr>
            <a:r>
              <a:rPr lang="en-US" altLang="en-US" sz="2200" b="1" dirty="0">
                <a:solidFill>
                  <a:srgbClr val="000000"/>
                </a:solidFill>
                <a:latin typeface="Palatino" pitchFamily="18" charset="0"/>
              </a:rPr>
              <a:t>   </a:t>
            </a:r>
            <a:r>
              <a:rPr lang="en-US" altLang="en-US" sz="2200" b="1" dirty="0">
                <a:solidFill>
                  <a:srgbClr val="000000"/>
                </a:solidFill>
                <a:latin typeface="Comic Sans MS" panose="030F0702030302020204" pitchFamily="66" charset="0"/>
              </a:rPr>
              <a:t>CAMP </a:t>
            </a:r>
            <a:r>
              <a:rPr lang="en-US" altLang="en-US" sz="2200" b="1" dirty="0" smtClean="0">
                <a:solidFill>
                  <a:srgbClr val="000000"/>
                </a:solidFill>
                <a:latin typeface="Comic Sans MS" panose="030F0702030302020204" pitchFamily="66" charset="0"/>
              </a:rPr>
              <a:t>SCHEDULE</a:t>
            </a:r>
          </a:p>
          <a:p>
            <a:pPr>
              <a:spcBef>
                <a:spcPct val="0"/>
              </a:spcBef>
              <a:buClrTx/>
              <a:buSzTx/>
              <a:buFontTx/>
              <a:buNone/>
            </a:pPr>
            <a:endParaRPr lang="en-US" altLang="en-US" sz="1100" dirty="0">
              <a:solidFill>
                <a:srgbClr val="000000"/>
              </a:solidFill>
              <a:latin typeface="Comic Sans MS" panose="030F0702030302020204" pitchFamily="66" charset="0"/>
            </a:endParaRPr>
          </a:p>
          <a:p>
            <a:pPr>
              <a:spcBef>
                <a:spcPct val="0"/>
              </a:spcBef>
              <a:buClrTx/>
              <a:buSzTx/>
              <a:buFontTx/>
              <a:buNone/>
            </a:pPr>
            <a:r>
              <a:rPr lang="en-US" altLang="en-US" sz="1100" dirty="0" smtClean="0">
                <a:solidFill>
                  <a:srgbClr val="000000"/>
                </a:solidFill>
                <a:latin typeface="Comic Sans MS" panose="030F0702030302020204" pitchFamily="66" charset="0"/>
              </a:rPr>
              <a:t>  3:00-3:15 PM   Eat (After School)</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3:15 – 3:30      Attendance/Check-In</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3:30 </a:t>
            </a: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3:40     Mini lecture/Introduction</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3:40 </a:t>
            </a: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4:00     Skills and Individual Drills</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4</a:t>
            </a:r>
            <a:r>
              <a:rPr lang="en-US" altLang="en-US" sz="1100" dirty="0" smtClean="0">
                <a:solidFill>
                  <a:srgbClr val="000000"/>
                </a:solidFill>
                <a:latin typeface="Comic Sans MS" panose="030F0702030302020204" pitchFamily="66" charset="0"/>
              </a:rPr>
              <a:t>:00 </a:t>
            </a: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4:15      Learn Defensive Scheme</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4:15 </a:t>
            </a: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4:30      Learn Offensive Scheme</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4:30 – 5:00     Team Games</a:t>
            </a:r>
            <a:endParaRPr lang="en-US" altLang="en-US" sz="1100" dirty="0">
              <a:solidFill>
                <a:srgbClr val="000000"/>
              </a:solidFill>
              <a:latin typeface="Comic Sans MS" panose="030F0702030302020204" pitchFamily="66" charset="0"/>
            </a:endParaRPr>
          </a:p>
          <a:p>
            <a:pPr>
              <a:spcBef>
                <a:spcPct val="0"/>
              </a:spcBef>
              <a:spcAft>
                <a:spcPts val="363"/>
              </a:spcAft>
              <a:buClrTx/>
              <a:buSzTx/>
              <a:buFontTx/>
              <a:buNone/>
            </a:pPr>
            <a:r>
              <a:rPr lang="en-US" altLang="en-US" sz="1100" dirty="0">
                <a:solidFill>
                  <a:srgbClr val="000000"/>
                </a:solidFill>
                <a:latin typeface="Comic Sans MS" panose="030F0702030302020204" pitchFamily="66" charset="0"/>
              </a:rPr>
              <a:t>	</a:t>
            </a:r>
            <a:r>
              <a:rPr lang="en-US" altLang="en-US" sz="1100" dirty="0" smtClean="0">
                <a:solidFill>
                  <a:srgbClr val="000000"/>
                </a:solidFill>
                <a:latin typeface="Comic Sans MS" panose="030F0702030302020204" pitchFamily="66" charset="0"/>
              </a:rPr>
              <a:t>5:00                Closing Remarks</a:t>
            </a:r>
            <a:endParaRPr lang="en-US" altLang="en-US" sz="1100" dirty="0">
              <a:solidFill>
                <a:srgbClr val="000000"/>
              </a:solidFill>
              <a:latin typeface="Comic Sans MS" panose="030F0702030302020204" pitchFamily="66" charset="0"/>
            </a:endParaRPr>
          </a:p>
          <a:p>
            <a:pPr>
              <a:spcBef>
                <a:spcPct val="0"/>
              </a:spcBef>
              <a:buClrTx/>
              <a:buSzTx/>
              <a:buFontTx/>
              <a:buNone/>
            </a:pPr>
            <a:endParaRPr lang="en-US" altLang="en-US" sz="1300" dirty="0">
              <a:solidFill>
                <a:srgbClr val="000000"/>
              </a:solidFill>
              <a:latin typeface="Comic Sans MS" panose="030F0702030302020204" pitchFamily="66" charset="0"/>
            </a:endParaRPr>
          </a:p>
          <a:p>
            <a:pPr algn="ctr">
              <a:spcBef>
                <a:spcPct val="0"/>
              </a:spcBef>
              <a:buClrTx/>
              <a:buSzTx/>
              <a:buFontTx/>
              <a:buNone/>
            </a:pPr>
            <a:r>
              <a:rPr lang="en-US" altLang="en-US" sz="1300" b="1" dirty="0">
                <a:solidFill>
                  <a:srgbClr val="000000"/>
                </a:solidFill>
                <a:latin typeface="Comic Sans MS" panose="030F0702030302020204" pitchFamily="66" charset="0"/>
              </a:rPr>
              <a:t>OTHER ACTIVITIES</a:t>
            </a:r>
            <a:r>
              <a:rPr lang="en-US" altLang="en-US" sz="1100" b="1" dirty="0">
                <a:solidFill>
                  <a:srgbClr val="000000"/>
                </a:solidFill>
                <a:latin typeface="Comic Sans MS" panose="030F0702030302020204" pitchFamily="66" charset="0"/>
              </a:rPr>
              <a:t> </a:t>
            </a:r>
            <a:r>
              <a:rPr lang="en-US" altLang="en-US" sz="1300" b="1" dirty="0">
                <a:solidFill>
                  <a:srgbClr val="000000"/>
                </a:solidFill>
                <a:latin typeface="Comic Sans MS" panose="030F0702030302020204" pitchFamily="66" charset="0"/>
              </a:rPr>
              <a:t>INCLUDE</a:t>
            </a:r>
            <a:r>
              <a:rPr lang="en-US" altLang="en-US" sz="1100" dirty="0">
                <a:solidFill>
                  <a:srgbClr val="000000"/>
                </a:solidFill>
                <a:latin typeface="Comic Sans MS" panose="030F0702030302020204" pitchFamily="66" charset="0"/>
              </a:rPr>
              <a:t>:</a:t>
            </a:r>
          </a:p>
          <a:p>
            <a:pP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100" dirty="0">
                <a:solidFill>
                  <a:srgbClr val="000000"/>
                </a:solidFill>
                <a:latin typeface="Comic Sans MS" panose="030F0702030302020204" pitchFamily="66" charset="0"/>
              </a:rPr>
              <a:t>Free Throw Shooting Contests</a:t>
            </a:r>
            <a:br>
              <a:rPr lang="en-US" altLang="en-US" sz="1100" dirty="0">
                <a:solidFill>
                  <a:srgbClr val="000000"/>
                </a:solidFill>
                <a:latin typeface="Comic Sans MS" panose="030F0702030302020204" pitchFamily="66" charset="0"/>
              </a:rPr>
            </a:br>
            <a:r>
              <a:rPr lang="en-US" altLang="en-US" sz="1100" dirty="0" smtClean="0">
                <a:solidFill>
                  <a:srgbClr val="000000"/>
                </a:solidFill>
                <a:latin typeface="Comic Sans MS" panose="030F0702030302020204" pitchFamily="66" charset="0"/>
              </a:rPr>
              <a:t>Guest Speaker</a:t>
            </a:r>
            <a:r>
              <a:rPr lang="en-US" altLang="en-US" sz="1100" dirty="0">
                <a:solidFill>
                  <a:srgbClr val="000000"/>
                </a:solidFill>
                <a:latin typeface="Comic Sans MS" panose="030F0702030302020204" pitchFamily="66" charset="0"/>
              </a:rPr>
              <a:t/>
            </a:r>
            <a:br>
              <a:rPr lang="en-US" altLang="en-US" sz="1100" dirty="0">
                <a:solidFill>
                  <a:srgbClr val="000000"/>
                </a:solidFill>
                <a:latin typeface="Comic Sans MS" panose="030F0702030302020204" pitchFamily="66" charset="0"/>
              </a:rPr>
            </a:br>
            <a:r>
              <a:rPr lang="en-US" altLang="en-US" sz="1100" dirty="0">
                <a:solidFill>
                  <a:srgbClr val="000000"/>
                </a:solidFill>
                <a:latin typeface="Comic Sans MS" panose="030F0702030302020204" pitchFamily="66" charset="0"/>
              </a:rPr>
              <a:t>Three-On-Three</a:t>
            </a:r>
            <a:br>
              <a:rPr lang="en-US" altLang="en-US" sz="1100" dirty="0">
                <a:solidFill>
                  <a:srgbClr val="000000"/>
                </a:solidFill>
                <a:latin typeface="Comic Sans MS" panose="030F0702030302020204" pitchFamily="66" charset="0"/>
              </a:rPr>
            </a:br>
            <a:r>
              <a:rPr lang="en-US" altLang="en-US" sz="1100" dirty="0" smtClean="0">
                <a:solidFill>
                  <a:srgbClr val="000000"/>
                </a:solidFill>
                <a:latin typeface="Comic Sans MS" panose="030F0702030302020204" pitchFamily="66" charset="0"/>
              </a:rPr>
              <a:t>Weight Room Tour</a:t>
            </a:r>
          </a:p>
          <a:p>
            <a:pPr algn="ct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300" b="1" dirty="0" smtClean="0">
                <a:solidFill>
                  <a:srgbClr val="000000"/>
                </a:solidFill>
                <a:latin typeface="Comic Sans MS" panose="030F0702030302020204" pitchFamily="66" charset="0"/>
              </a:rPr>
              <a:t>T-Shirts </a:t>
            </a:r>
            <a:r>
              <a:rPr lang="en-US" altLang="en-US" sz="1300" b="1" dirty="0">
                <a:solidFill>
                  <a:srgbClr val="000000"/>
                </a:solidFill>
                <a:latin typeface="Comic Sans MS" panose="030F0702030302020204" pitchFamily="66" charset="0"/>
              </a:rPr>
              <a:t>GIVEN OUT TO</a:t>
            </a:r>
            <a:r>
              <a:rPr lang="en-US" altLang="en-US" sz="1100" dirty="0">
                <a:solidFill>
                  <a:srgbClr val="000000"/>
                </a:solidFill>
                <a:latin typeface="Comic Sans MS" panose="030F0702030302020204" pitchFamily="66" charset="0"/>
              </a:rPr>
              <a:t>:</a:t>
            </a:r>
          </a:p>
          <a:p>
            <a:pP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100" dirty="0">
                <a:solidFill>
                  <a:srgbClr val="000000"/>
                </a:solidFill>
                <a:latin typeface="Comic Sans MS" panose="030F0702030302020204" pitchFamily="66" charset="0"/>
              </a:rPr>
              <a:t>	Most Valuable Player</a:t>
            </a:r>
          </a:p>
          <a:p>
            <a:pPr algn="ctr">
              <a:spcBef>
                <a:spcPct val="0"/>
              </a:spcBef>
              <a:buClrTx/>
              <a:buSzTx/>
              <a:buFontTx/>
              <a:buNone/>
            </a:pPr>
            <a:r>
              <a:rPr lang="en-US" altLang="en-US" sz="1100" dirty="0">
                <a:solidFill>
                  <a:srgbClr val="000000"/>
                </a:solidFill>
                <a:latin typeface="Comic Sans MS" panose="030F0702030302020204" pitchFamily="66" charset="0"/>
              </a:rPr>
              <a:t>	Most Improved Player</a:t>
            </a:r>
          </a:p>
          <a:p>
            <a:pPr algn="ctr">
              <a:spcBef>
                <a:spcPct val="0"/>
              </a:spcBef>
              <a:buClrTx/>
              <a:buSzTx/>
              <a:buFontTx/>
              <a:buNone/>
            </a:pPr>
            <a:r>
              <a:rPr lang="en-US" altLang="en-US" sz="1100" dirty="0">
                <a:solidFill>
                  <a:srgbClr val="000000"/>
                </a:solidFill>
                <a:latin typeface="Comic Sans MS" panose="030F0702030302020204" pitchFamily="66" charset="0"/>
              </a:rPr>
              <a:t>	Mr. Hustle</a:t>
            </a:r>
          </a:p>
          <a:p>
            <a:pPr>
              <a:spcBef>
                <a:spcPct val="0"/>
              </a:spcBef>
              <a:buClrTx/>
              <a:buSzTx/>
              <a:buFontTx/>
              <a:buNone/>
            </a:pPr>
            <a:endParaRPr lang="en-US" altLang="en-US" sz="1100" dirty="0">
              <a:solidFill>
                <a:srgbClr val="000000"/>
              </a:solidFill>
              <a:latin typeface="Comic Sans MS" panose="030F0702030302020204" pitchFamily="66" charset="0"/>
            </a:endParaRPr>
          </a:p>
          <a:p>
            <a:pPr algn="ctr">
              <a:spcBef>
                <a:spcPct val="0"/>
              </a:spcBef>
              <a:buClrTx/>
              <a:buSzTx/>
              <a:buFontTx/>
              <a:buNone/>
            </a:pPr>
            <a:r>
              <a:rPr lang="en-US" altLang="en-US" sz="1300" b="1" dirty="0">
                <a:solidFill>
                  <a:srgbClr val="000000"/>
                </a:solidFill>
                <a:latin typeface="Comic Sans MS" panose="030F0702030302020204" pitchFamily="66" charset="0"/>
              </a:rPr>
              <a:t>EACH CAMPER WILL RECEIVE A  </a:t>
            </a:r>
            <a:r>
              <a:rPr lang="en-US" altLang="en-US" sz="1300" b="1" dirty="0" smtClean="0">
                <a:solidFill>
                  <a:srgbClr val="000000"/>
                </a:solidFill>
                <a:latin typeface="Comic Sans MS" panose="030F0702030302020204" pitchFamily="66" charset="0"/>
              </a:rPr>
              <a:t>Free T-SHIRT</a:t>
            </a:r>
            <a:r>
              <a:rPr lang="en-US" altLang="en-US" sz="1300" b="1" dirty="0">
                <a:solidFill>
                  <a:srgbClr val="000000"/>
                </a:solidFill>
                <a:latin typeface="Comic Sans MS" panose="030F0702030302020204" pitchFamily="66" charset="0"/>
              </a:rPr>
              <a:t>.</a:t>
            </a:r>
            <a:endParaRPr lang="en-US" altLang="en-US" sz="1100" dirty="0">
              <a:solidFill>
                <a:srgbClr val="000000"/>
              </a:solidFill>
              <a:latin typeface="Comic Sans MS" panose="030F0702030302020204" pitchFamily="66" charset="0"/>
            </a:endParaRPr>
          </a:p>
        </p:txBody>
      </p:sp>
      <p:sp>
        <p:nvSpPr>
          <p:cNvPr id="2052" name="Rectangle 4"/>
          <p:cNvSpPr>
            <a:spLocks noChangeArrowheads="1"/>
          </p:cNvSpPr>
          <p:nvPr/>
        </p:nvSpPr>
        <p:spPr bwMode="auto">
          <a:xfrm>
            <a:off x="6257925" y="455613"/>
            <a:ext cx="2608263" cy="5715000"/>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0"/>
              </a:spcBef>
              <a:buClrTx/>
              <a:buSzTx/>
              <a:buFontTx/>
              <a:buNone/>
            </a:pPr>
            <a:r>
              <a:rPr lang="en-US" altLang="en-US" sz="2200" b="1" dirty="0" smtClean="0">
                <a:latin typeface="Comic Sans MS" panose="030F0702030302020204" pitchFamily="66" charset="0"/>
              </a:rPr>
              <a:t>Sterling Heights High School </a:t>
            </a:r>
            <a:endParaRPr lang="en-US" altLang="en-US" sz="2200" b="1" dirty="0">
              <a:latin typeface="Comic Sans MS" panose="030F0702030302020204" pitchFamily="66" charset="0"/>
            </a:endParaRPr>
          </a:p>
          <a:p>
            <a:pPr algn="ctr">
              <a:spcBef>
                <a:spcPct val="0"/>
              </a:spcBef>
              <a:buClrTx/>
              <a:buSzTx/>
              <a:buFontTx/>
              <a:buNone/>
            </a:pPr>
            <a:r>
              <a:rPr lang="en-US" altLang="en-US" sz="2000" b="1" dirty="0">
                <a:latin typeface="Comic Sans MS" panose="030F0702030302020204" pitchFamily="66" charset="0"/>
              </a:rPr>
              <a:t>BASKETBALL CAMP</a:t>
            </a:r>
          </a:p>
          <a:p>
            <a:pPr algn="ctr">
              <a:spcBef>
                <a:spcPct val="0"/>
              </a:spcBef>
              <a:buClrTx/>
              <a:buSzTx/>
              <a:buFontTx/>
              <a:buNone/>
            </a:pPr>
            <a:r>
              <a:rPr lang="en-US" altLang="en-US" sz="2200" b="1" dirty="0" smtClean="0">
                <a:latin typeface="Comic Sans MS" panose="030F0702030302020204" pitchFamily="66" charset="0"/>
              </a:rPr>
              <a:t>2017</a:t>
            </a:r>
            <a:endParaRPr lang="en-US" altLang="en-US" sz="1100" dirty="0">
              <a:latin typeface="Comic Sans MS" panose="030F0702030302020204" pitchFamily="66" charset="0"/>
            </a:endParaRPr>
          </a:p>
          <a:p>
            <a:pPr algn="ctr">
              <a:spcBef>
                <a:spcPct val="0"/>
              </a:spcBef>
              <a:buClrTx/>
              <a:buSzTx/>
              <a:buFontTx/>
              <a:buNone/>
            </a:pPr>
            <a:r>
              <a:rPr lang="en-US" altLang="en-US" sz="1600" b="1" dirty="0" smtClean="0">
                <a:solidFill>
                  <a:srgbClr val="000000"/>
                </a:solidFill>
                <a:latin typeface="Comic Sans MS" panose="030F0702030302020204" pitchFamily="66" charset="0"/>
              </a:rPr>
              <a:t>May 31</a:t>
            </a:r>
            <a:r>
              <a:rPr lang="en-US" altLang="en-US" sz="1600" b="1" baseline="30000" dirty="0" smtClean="0">
                <a:solidFill>
                  <a:srgbClr val="000000"/>
                </a:solidFill>
                <a:latin typeface="Comic Sans MS" panose="030F0702030302020204" pitchFamily="66" charset="0"/>
              </a:rPr>
              <a:t>st</a:t>
            </a:r>
            <a:r>
              <a:rPr lang="en-US" altLang="en-US" sz="1600" b="1" dirty="0" smtClean="0">
                <a:solidFill>
                  <a:srgbClr val="000000"/>
                </a:solidFill>
                <a:latin typeface="Comic Sans MS" panose="030F0702030302020204" pitchFamily="66" charset="0"/>
              </a:rPr>
              <a:t> to June 1st</a:t>
            </a:r>
            <a:endParaRPr lang="en-US" altLang="en-US" sz="1600" b="1" dirty="0">
              <a:solidFill>
                <a:srgbClr val="000000"/>
              </a:solidFill>
              <a:latin typeface="Comic Sans MS" panose="030F0702030302020204" pitchFamily="66" charset="0"/>
            </a:endParaRPr>
          </a:p>
          <a:p>
            <a:pPr algn="ctr">
              <a:spcBef>
                <a:spcPct val="0"/>
              </a:spcBef>
              <a:buClrTx/>
              <a:buSzTx/>
              <a:buFontTx/>
              <a:buNone/>
            </a:pPr>
            <a:endParaRPr lang="en-US" altLang="en-US" sz="22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100" b="1" dirty="0">
              <a:solidFill>
                <a:srgbClr val="000000"/>
              </a:solidFill>
              <a:latin typeface="Comic Sans MS" panose="030F0702030302020204" pitchFamily="66" charset="0"/>
            </a:endParaRPr>
          </a:p>
          <a:p>
            <a:pPr algn="ctr">
              <a:spcBef>
                <a:spcPct val="0"/>
              </a:spcBef>
              <a:buClrTx/>
              <a:buSzTx/>
              <a:buFontTx/>
              <a:buNone/>
            </a:pPr>
            <a:endParaRPr lang="en-US" altLang="en-US" sz="1200" b="1" dirty="0">
              <a:solidFill>
                <a:srgbClr val="000000"/>
              </a:solidFill>
              <a:latin typeface="Lucida Handwriting" panose="03010101010101010101" pitchFamily="66" charset="0"/>
            </a:endParaRPr>
          </a:p>
          <a:p>
            <a:pPr algn="ctr">
              <a:spcBef>
                <a:spcPct val="0"/>
              </a:spcBef>
              <a:buClrTx/>
              <a:buSzTx/>
              <a:buFontTx/>
              <a:buNone/>
            </a:pPr>
            <a:r>
              <a:rPr lang="en-US" altLang="en-US" sz="1200" b="1" dirty="0" smtClean="0">
                <a:solidFill>
                  <a:srgbClr val="000000"/>
                </a:solidFill>
                <a:latin typeface="Lucida Handwriting" panose="03010101010101010101" pitchFamily="66" charset="0"/>
              </a:rPr>
              <a:t>2017 MAC Silver </a:t>
            </a:r>
            <a:r>
              <a:rPr lang="en-US" altLang="en-US" sz="1200" b="1" dirty="0" smtClean="0">
                <a:solidFill>
                  <a:srgbClr val="000000"/>
                </a:solidFill>
                <a:latin typeface="Lucida Handwriting" panose="03010101010101010101" pitchFamily="66" charset="0"/>
              </a:rPr>
              <a:t>Champions</a:t>
            </a:r>
            <a:endParaRPr lang="en-US" altLang="en-US" sz="1200" b="1" dirty="0">
              <a:solidFill>
                <a:srgbClr val="000000"/>
              </a:solidFill>
              <a:latin typeface="Times New Roman" panose="02020603050405020304" pitchFamily="18"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altLang="en-US" sz="1200" dirty="0">
                <a:solidFill>
                  <a:srgbClr val="000000"/>
                </a:solidFill>
                <a:latin typeface="Comic Sans MS" panose="030F0702030302020204" pitchFamily="66" charset="0"/>
              </a:rPr>
              <a:t>THIS CAMP IS OPEN TO ALL BOYS ENTERING THE </a:t>
            </a:r>
            <a:r>
              <a:rPr lang="en-US" altLang="en-US" sz="1200" dirty="0" smtClean="0">
                <a:solidFill>
                  <a:srgbClr val="000000"/>
                </a:solidFill>
                <a:latin typeface="Comic Sans MS" panose="030F0702030302020204" pitchFamily="66" charset="0"/>
              </a:rPr>
              <a:t>7th</a:t>
            </a:r>
            <a:r>
              <a:rPr lang="en-US" altLang="en-US" sz="1200" dirty="0">
                <a:solidFill>
                  <a:srgbClr val="000000"/>
                </a:solidFill>
                <a:latin typeface="Comic Sans MS" panose="030F0702030302020204" pitchFamily="66" charset="0"/>
              </a:rPr>
              <a:t>, </a:t>
            </a:r>
            <a:r>
              <a:rPr lang="en-US" altLang="en-US" sz="1200" dirty="0" smtClean="0">
                <a:solidFill>
                  <a:srgbClr val="000000"/>
                </a:solidFill>
                <a:latin typeface="Comic Sans MS" panose="030F0702030302020204" pitchFamily="66" charset="0"/>
              </a:rPr>
              <a:t>8th</a:t>
            </a:r>
            <a:r>
              <a:rPr lang="en-US" altLang="en-US" sz="1200" dirty="0">
                <a:solidFill>
                  <a:srgbClr val="000000"/>
                </a:solidFill>
                <a:latin typeface="Comic Sans MS" panose="030F0702030302020204" pitchFamily="66" charset="0"/>
              </a:rPr>
              <a:t>, </a:t>
            </a:r>
            <a:r>
              <a:rPr lang="en-US" altLang="en-US" sz="1200" dirty="0" smtClean="0">
                <a:solidFill>
                  <a:srgbClr val="000000"/>
                </a:solidFill>
                <a:latin typeface="Comic Sans MS" panose="030F0702030302020204" pitchFamily="66" charset="0"/>
              </a:rPr>
              <a:t>and </a:t>
            </a:r>
            <a:r>
              <a:rPr lang="en-US" altLang="en-US" sz="1200" dirty="0">
                <a:solidFill>
                  <a:srgbClr val="000000"/>
                </a:solidFill>
                <a:latin typeface="Comic Sans MS" panose="030F0702030302020204" pitchFamily="66" charset="0"/>
              </a:rPr>
              <a:t>9th GRADES</a:t>
            </a:r>
            <a:r>
              <a:rPr lang="en-US" altLang="en-US" sz="1200" dirty="0" smtClean="0">
                <a:solidFill>
                  <a:srgbClr val="000000"/>
                </a:solidFill>
                <a:latin typeface="Comic Sans MS" panose="030F0702030302020204" pitchFamily="66" charset="0"/>
              </a:rPr>
              <a:t>.</a:t>
            </a: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lgn="ctr">
              <a:spcBef>
                <a:spcPct val="0"/>
              </a:spcBef>
              <a:buClrTx/>
              <a:buSzTx/>
              <a:buFontTx/>
              <a:buNone/>
            </a:pPr>
            <a:r>
              <a:rPr lang="en-US" sz="1200" dirty="0" smtClean="0"/>
              <a:t>12901 15 Mile Rd, Sterling Heights, MI 48312</a:t>
            </a:r>
          </a:p>
          <a:p>
            <a:pPr algn="ctr">
              <a:spcBef>
                <a:spcPct val="0"/>
              </a:spcBef>
              <a:buClrTx/>
              <a:buSzTx/>
              <a:buFontTx/>
              <a:buNone/>
            </a:pPr>
            <a:endParaRPr lang="en-US" altLang="en-US" sz="1200" dirty="0" smtClean="0">
              <a:solidFill>
                <a:srgbClr val="000000"/>
              </a:solidFill>
              <a:latin typeface="Comic Sans MS" panose="030F0702030302020204" pitchFamily="66" charset="0"/>
            </a:endParaRPr>
          </a:p>
          <a:p>
            <a:pPr algn="ctr">
              <a:spcBef>
                <a:spcPct val="0"/>
              </a:spcBef>
              <a:buClrTx/>
              <a:buSzTx/>
              <a:buFontTx/>
              <a:buNone/>
            </a:pPr>
            <a:r>
              <a:rPr lang="en-US" sz="1400" dirty="0" smtClean="0"/>
              <a:t>(586) 825-2700</a:t>
            </a:r>
            <a:endParaRPr lang="en-US" altLang="en-US" sz="1400" dirty="0">
              <a:solidFill>
                <a:srgbClr val="000000"/>
              </a:solidFill>
              <a:latin typeface="Comic Sans MS" panose="030F0702030302020204" pitchFamily="66" charset="0"/>
            </a:endParaRPr>
          </a:p>
          <a:p>
            <a:pPr algn="ctr">
              <a:spcBef>
                <a:spcPct val="0"/>
              </a:spcBef>
              <a:buClrTx/>
              <a:buSzTx/>
              <a:buFontTx/>
              <a:buNone/>
            </a:pPr>
            <a:endParaRPr lang="en-US" altLang="en-US" sz="1200" b="1" dirty="0">
              <a:solidFill>
                <a:srgbClr val="000000"/>
              </a:solidFill>
              <a:latin typeface="Comic Sans MS" panose="030F0702030302020204" pitchFamily="66" charset="0"/>
            </a:endParaRPr>
          </a:p>
          <a:p>
            <a:pPr algn="ctr">
              <a:spcBef>
                <a:spcPct val="0"/>
              </a:spcBef>
              <a:buClrTx/>
              <a:buSzTx/>
              <a:buFontTx/>
              <a:buNone/>
            </a:pPr>
            <a:endParaRPr lang="en-US" altLang="en-US" sz="900" b="1" dirty="0">
              <a:solidFill>
                <a:srgbClr val="000000"/>
              </a:solidFill>
              <a:latin typeface="Comic Sans MS" panose="030F0702030302020204" pitchFamily="66" charset="0"/>
            </a:endParaRPr>
          </a:p>
        </p:txBody>
      </p:sp>
      <p:sp>
        <p:nvSpPr>
          <p:cNvPr id="2053" name="Freeform 5"/>
          <p:cNvSpPr>
            <a:spLocks/>
          </p:cNvSpPr>
          <p:nvPr/>
        </p:nvSpPr>
        <p:spPr bwMode="auto">
          <a:xfrm>
            <a:off x="3059113" y="358775"/>
            <a:ext cx="1587" cy="5907088"/>
          </a:xfrm>
          <a:custGeom>
            <a:avLst/>
            <a:gdLst>
              <a:gd name="T0" fmla="*/ 0 w 1"/>
              <a:gd name="T1" fmla="*/ 0 h 4217"/>
              <a:gd name="T2" fmla="*/ 0 w 1"/>
              <a:gd name="T3" fmla="*/ 2147483647 h 4217"/>
              <a:gd name="T4" fmla="*/ 0 60000 65536"/>
              <a:gd name="T5" fmla="*/ 0 60000 65536"/>
            </a:gdLst>
            <a:ahLst/>
            <a:cxnLst>
              <a:cxn ang="T4">
                <a:pos x="T0" y="T1"/>
              </a:cxn>
              <a:cxn ang="T5">
                <a:pos x="T2" y="T3"/>
              </a:cxn>
            </a:cxnLst>
            <a:rect l="0" t="0" r="r" b="b"/>
            <a:pathLst>
              <a:path w="1" h="4217">
                <a:moveTo>
                  <a:pt x="0" y="0"/>
                </a:moveTo>
                <a:lnTo>
                  <a:pt x="0" y="4216"/>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Freeform 6"/>
          <p:cNvSpPr>
            <a:spLocks/>
          </p:cNvSpPr>
          <p:nvPr/>
        </p:nvSpPr>
        <p:spPr bwMode="auto">
          <a:xfrm>
            <a:off x="5935663" y="403225"/>
            <a:ext cx="206375" cy="5907088"/>
          </a:xfrm>
          <a:custGeom>
            <a:avLst/>
            <a:gdLst>
              <a:gd name="T0" fmla="*/ 0 w 1"/>
              <a:gd name="T1" fmla="*/ 0 h 4217"/>
              <a:gd name="T2" fmla="*/ 0 w 1"/>
              <a:gd name="T3" fmla="*/ 2147483647 h 4217"/>
              <a:gd name="T4" fmla="*/ 0 60000 65536"/>
              <a:gd name="T5" fmla="*/ 0 60000 65536"/>
            </a:gdLst>
            <a:ahLst/>
            <a:cxnLst>
              <a:cxn ang="T4">
                <a:pos x="T0" y="T1"/>
              </a:cxn>
              <a:cxn ang="T5">
                <a:pos x="T2" y="T3"/>
              </a:cxn>
            </a:cxnLst>
            <a:rect l="0" t="0" r="r" b="b"/>
            <a:pathLst>
              <a:path w="1" h="4217">
                <a:moveTo>
                  <a:pt x="0" y="0"/>
                </a:moveTo>
                <a:lnTo>
                  <a:pt x="0" y="4216"/>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391" t="5517" r="2017" b="6645"/>
          <a:stretch/>
        </p:blipFill>
        <p:spPr>
          <a:xfrm>
            <a:off x="6146820" y="2297150"/>
            <a:ext cx="2781300" cy="1420275"/>
          </a:xfrm>
          <a:prstGeom prst="rect">
            <a:avLst/>
          </a:prstGeom>
        </p:spPr>
      </p:pic>
      <p:pic>
        <p:nvPicPr>
          <p:cNvPr id="3" name="Picture 2"/>
          <p:cNvPicPr>
            <a:picLocks noChangeAspect="1"/>
          </p:cNvPicPr>
          <p:nvPr/>
        </p:nvPicPr>
        <p:blipFill>
          <a:blip r:embed="rId7"/>
          <a:stretch>
            <a:fillRect/>
          </a:stretch>
        </p:blipFill>
        <p:spPr>
          <a:xfrm>
            <a:off x="95250" y="1543050"/>
            <a:ext cx="2823000" cy="1189264"/>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3038" y="0"/>
            <a:ext cx="3186113" cy="597376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ctr">
              <a:lnSpc>
                <a:spcPct val="150000"/>
              </a:lnSpc>
              <a:spcBef>
                <a:spcPct val="0"/>
              </a:spcBef>
              <a:buClrTx/>
              <a:buSzTx/>
              <a:buFontTx/>
              <a:buNone/>
            </a:pPr>
            <a:endParaRPr lang="en-US" altLang="en-US" sz="1100" dirty="0">
              <a:solidFill>
                <a:srgbClr val="000000"/>
              </a:solidFill>
              <a:latin typeface="Comic Sans MS" panose="030F0702030302020204" pitchFamily="66" charset="0"/>
            </a:endParaRPr>
          </a:p>
          <a:p>
            <a:pPr algn="ctr">
              <a:lnSpc>
                <a:spcPct val="150000"/>
              </a:lnSpc>
              <a:spcBef>
                <a:spcPct val="0"/>
              </a:spcBef>
              <a:buClrTx/>
              <a:buSzTx/>
              <a:buFontTx/>
              <a:buNone/>
            </a:pPr>
            <a:r>
              <a:rPr lang="en-US" altLang="en-US" sz="1100" dirty="0" smtClean="0">
                <a:solidFill>
                  <a:srgbClr val="000000"/>
                </a:solidFill>
                <a:latin typeface="Comic Sans MS" panose="030F0702030302020204" pitchFamily="66" charset="0"/>
              </a:rPr>
              <a:t>   </a:t>
            </a:r>
            <a:endParaRPr lang="en-US" altLang="en-US" sz="1100" dirty="0">
              <a:solidFill>
                <a:srgbClr val="000000"/>
              </a:solidFill>
              <a:latin typeface="Comic Sans MS" panose="030F0702030302020204" pitchFamily="66" charset="0"/>
            </a:endParaRPr>
          </a:p>
          <a:p>
            <a:pPr algn="ctr">
              <a:spcBef>
                <a:spcPct val="0"/>
              </a:spcBef>
              <a:buClrTx/>
              <a:buSzTx/>
              <a:buFontTx/>
              <a:buNone/>
            </a:pPr>
            <a:endParaRPr lang="en-US" altLang="en-US" sz="1100" dirty="0">
              <a:solidFill>
                <a:srgbClr val="000000"/>
              </a:solidFill>
              <a:latin typeface="Comic Sans MS" panose="030F0702030302020204" pitchFamily="66" charset="0"/>
            </a:endParaRPr>
          </a:p>
          <a:p>
            <a:pPr>
              <a:spcBef>
                <a:spcPct val="0"/>
              </a:spcBef>
              <a:buClrTx/>
              <a:buSzTx/>
              <a:buFontTx/>
              <a:buNone/>
            </a:pPr>
            <a:r>
              <a:rPr lang="en-US" altLang="en-US" sz="1100" dirty="0">
                <a:solidFill>
                  <a:srgbClr val="000000"/>
                </a:solidFill>
                <a:latin typeface="Comic Sans MS" panose="030F0702030302020204" pitchFamily="66" charset="0"/>
              </a:rPr>
              <a:t>  </a:t>
            </a:r>
          </a:p>
        </p:txBody>
      </p:sp>
      <p:sp>
        <p:nvSpPr>
          <p:cNvPr id="3075" name="Rectangle 3"/>
          <p:cNvSpPr>
            <a:spLocks noChangeArrowheads="1"/>
          </p:cNvSpPr>
          <p:nvPr/>
        </p:nvSpPr>
        <p:spPr bwMode="auto">
          <a:xfrm>
            <a:off x="3186113" y="-217488"/>
            <a:ext cx="3152775" cy="6792913"/>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03188" defTabSz="103188">
              <a:spcBef>
                <a:spcPct val="20000"/>
              </a:spcBef>
              <a:buClr>
                <a:schemeClr val="hlink"/>
              </a:buClr>
              <a:buSzPct val="65000"/>
              <a:buFont typeface="Wingdings" panose="05000000000000000000" pitchFamily="2" charset="2"/>
              <a:buChar char="n"/>
              <a:tabLst>
                <a:tab pos="820738" algn="l"/>
                <a:tab pos="1436688" algn="l"/>
              </a:tabLst>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tabLst>
                <a:tab pos="820738" algn="l"/>
                <a:tab pos="1436688" algn="l"/>
              </a:tabLst>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tabLst>
                <a:tab pos="820738" algn="l"/>
                <a:tab pos="1436688" algn="l"/>
              </a:tabLst>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tabLst>
                <a:tab pos="820738" algn="l"/>
                <a:tab pos="1436688" algn="l"/>
              </a:tabLst>
              <a:defRPr sz="2000">
                <a:solidFill>
                  <a:schemeClr val="tx1"/>
                </a:solidFill>
                <a:latin typeface="Tahoma" panose="020B0604030504040204" pitchFamily="34" charset="0"/>
              </a:defRPr>
            </a:lvl9pPr>
          </a:lstStyle>
          <a:p>
            <a:pPr>
              <a:spcBef>
                <a:spcPct val="0"/>
              </a:spcBef>
              <a:buClrTx/>
              <a:buSzTx/>
              <a:buFontTx/>
              <a:buNone/>
            </a:pPr>
            <a:endParaRPr lang="en-US" altLang="en-US" sz="1600" b="1" dirty="0">
              <a:solidFill>
                <a:srgbClr val="000000"/>
              </a:solidFill>
              <a:latin typeface="Arial" panose="020B0604020202020204" pitchFamily="34" charset="0"/>
            </a:endParaRPr>
          </a:p>
          <a:p>
            <a:pPr>
              <a:spcBef>
                <a:spcPct val="0"/>
              </a:spcBef>
              <a:buClrTx/>
              <a:buSzTx/>
              <a:buFontTx/>
              <a:buNone/>
            </a:pPr>
            <a:r>
              <a:rPr lang="en-US" altLang="en-US" sz="1600" b="1" dirty="0">
                <a:solidFill>
                  <a:srgbClr val="000000"/>
                </a:solidFill>
                <a:latin typeface="Arial" panose="020B0604020202020204" pitchFamily="34" charset="0"/>
              </a:rPr>
              <a:t>   </a:t>
            </a:r>
            <a:r>
              <a:rPr lang="en-US" altLang="en-US" sz="1600" b="1" dirty="0" smtClean="0">
                <a:solidFill>
                  <a:srgbClr val="FFFF00"/>
                </a:solidFill>
                <a:latin typeface="Comic Sans MS" panose="030F0702030302020204" pitchFamily="66" charset="0"/>
              </a:rPr>
              <a:t>Staff and Administration</a:t>
            </a:r>
            <a:endParaRPr lang="en-US" altLang="en-US" sz="1600" dirty="0">
              <a:solidFill>
                <a:srgbClr val="FFFF00"/>
              </a:solidFill>
              <a:latin typeface="Arial" panose="020B0604020202020204" pitchFamily="34" charset="0"/>
            </a:endParaRPr>
          </a:p>
          <a:p>
            <a:pPr>
              <a:spcBef>
                <a:spcPct val="0"/>
              </a:spcBef>
              <a:buClrTx/>
              <a:buSzTx/>
              <a:buFontTx/>
              <a:buNone/>
            </a:pPr>
            <a:endParaRPr lang="en-US" altLang="en-US" sz="1100" dirty="0">
              <a:solidFill>
                <a:srgbClr val="FFFF00"/>
              </a:solidFill>
              <a:latin typeface="Comic Sans MS" panose="030F0702030302020204" pitchFamily="66" charset="0"/>
            </a:endParaRPr>
          </a:p>
          <a:p>
            <a:pPr>
              <a:spcBef>
                <a:spcPct val="0"/>
              </a:spcBef>
              <a:buClrTx/>
              <a:buSzTx/>
              <a:buFontTx/>
              <a:buNone/>
            </a:pPr>
            <a:r>
              <a:rPr lang="en-US" altLang="en-US" sz="1100" dirty="0">
                <a:solidFill>
                  <a:srgbClr val="FFFF00"/>
                </a:solidFill>
                <a:latin typeface="Comic Sans MS" panose="030F0702030302020204" pitchFamily="66" charset="0"/>
              </a:rPr>
              <a:t>Varsity</a:t>
            </a:r>
            <a:r>
              <a:rPr lang="en-US" altLang="en-US" sz="400" dirty="0">
                <a:solidFill>
                  <a:srgbClr val="FFFF00"/>
                </a:solidFill>
                <a:latin typeface="Comic Sans MS" panose="030F0702030302020204" pitchFamily="66" charset="0"/>
              </a:rPr>
              <a:t>  </a:t>
            </a:r>
            <a:r>
              <a:rPr lang="en-US" altLang="en-US" sz="1100" dirty="0">
                <a:solidFill>
                  <a:srgbClr val="FFFF00"/>
                </a:solidFill>
                <a:latin typeface="Comic Sans MS" panose="030F0702030302020204" pitchFamily="66" charset="0"/>
              </a:rPr>
              <a:t>Coach		     </a:t>
            </a:r>
            <a:r>
              <a:rPr lang="en-US" altLang="en-US" sz="1100" dirty="0" smtClean="0">
                <a:solidFill>
                  <a:srgbClr val="FFFF00"/>
                </a:solidFill>
                <a:latin typeface="Comic Sans MS" panose="030F0702030302020204" pitchFamily="66" charset="0"/>
              </a:rPr>
              <a:t>Ryan </a:t>
            </a:r>
            <a:r>
              <a:rPr lang="en-US" altLang="en-US" sz="1100" dirty="0" smtClean="0">
                <a:solidFill>
                  <a:srgbClr val="FFFF00"/>
                </a:solidFill>
                <a:latin typeface="Comic Sans MS" panose="030F0702030302020204" pitchFamily="66" charset="0"/>
              </a:rPr>
              <a:t>Kay</a:t>
            </a:r>
            <a:r>
              <a:rPr lang="en-US" altLang="en-US" sz="1100" dirty="0">
                <a:solidFill>
                  <a:srgbClr val="FFFF00"/>
                </a:solidFill>
                <a:latin typeface="Comic Sans MS" panose="030F0702030302020204" pitchFamily="66" charset="0"/>
              </a:rPr>
              <a:t>			</a:t>
            </a:r>
            <a:endParaRPr lang="en-US" altLang="en-US" sz="1100" dirty="0" smtClean="0">
              <a:solidFill>
                <a:srgbClr val="FFFF00"/>
              </a:solidFill>
              <a:latin typeface="Comic Sans MS" panose="030F0702030302020204" pitchFamily="66" charset="0"/>
            </a:endParaRPr>
          </a:p>
          <a:p>
            <a:pPr>
              <a:spcBef>
                <a:spcPct val="0"/>
              </a:spcBef>
              <a:buClrTx/>
              <a:buSzTx/>
              <a:buFontTx/>
              <a:buNone/>
            </a:pPr>
            <a:r>
              <a:rPr lang="en-US" altLang="en-US" sz="1100" dirty="0" smtClean="0">
                <a:solidFill>
                  <a:srgbClr val="FFFF00"/>
                </a:solidFill>
                <a:latin typeface="Comic Sans MS" panose="030F0702030302020204" pitchFamily="66" charset="0"/>
              </a:rPr>
              <a:t>Junior Varsity </a:t>
            </a:r>
            <a:r>
              <a:rPr lang="en-US" altLang="en-US" sz="1100" dirty="0">
                <a:solidFill>
                  <a:srgbClr val="FFFF00"/>
                </a:solidFill>
                <a:latin typeface="Comic Sans MS" panose="030F0702030302020204" pitchFamily="66" charset="0"/>
              </a:rPr>
              <a:t>Coach	</a:t>
            </a:r>
            <a:r>
              <a:rPr lang="en-US" altLang="en-US" sz="1100" dirty="0" smtClean="0">
                <a:solidFill>
                  <a:srgbClr val="FFFF00"/>
                </a:solidFill>
                <a:latin typeface="Comic Sans MS" panose="030F0702030302020204" pitchFamily="66" charset="0"/>
              </a:rPr>
              <a:t>  </a:t>
            </a:r>
            <a:r>
              <a:rPr lang="en-US" altLang="en-US" sz="1100" dirty="0" smtClean="0">
                <a:solidFill>
                  <a:srgbClr val="FFFF00"/>
                </a:solidFill>
                <a:latin typeface="Comic Sans MS" panose="030F0702030302020204" pitchFamily="66" charset="0"/>
              </a:rPr>
              <a:t>James </a:t>
            </a:r>
            <a:r>
              <a:rPr lang="en-US" altLang="en-US" sz="1100" dirty="0" err="1" smtClean="0">
                <a:solidFill>
                  <a:srgbClr val="FFFF00"/>
                </a:solidFill>
                <a:latin typeface="Comic Sans MS" panose="030F0702030302020204" pitchFamily="66" charset="0"/>
              </a:rPr>
              <a:t>Pelak</a:t>
            </a:r>
            <a:endParaRPr lang="en-US" altLang="en-US" sz="1100" dirty="0">
              <a:solidFill>
                <a:srgbClr val="FFFF00"/>
              </a:solidFill>
              <a:latin typeface="Comic Sans MS" panose="030F0702030302020204" pitchFamily="66" charset="0"/>
            </a:endParaRPr>
          </a:p>
          <a:p>
            <a:pPr>
              <a:spcBef>
                <a:spcPct val="0"/>
              </a:spcBef>
              <a:spcAft>
                <a:spcPts val="175"/>
              </a:spcAft>
              <a:buClrTx/>
              <a:buSzTx/>
              <a:buFontTx/>
              <a:buNone/>
            </a:pPr>
            <a:r>
              <a:rPr lang="en-US" altLang="en-US" sz="1100" dirty="0" smtClean="0">
                <a:solidFill>
                  <a:srgbClr val="FFFF00"/>
                </a:solidFill>
                <a:latin typeface="Comic Sans MS" panose="030F0702030302020204" pitchFamily="66" charset="0"/>
              </a:rPr>
              <a:t>Freshman </a:t>
            </a:r>
            <a:r>
              <a:rPr lang="en-US" altLang="en-US" sz="1100" dirty="0">
                <a:solidFill>
                  <a:srgbClr val="FFFF00"/>
                </a:solidFill>
                <a:latin typeface="Comic Sans MS" panose="030F0702030302020204" pitchFamily="66" charset="0"/>
              </a:rPr>
              <a:t>Coach</a:t>
            </a:r>
            <a:r>
              <a:rPr lang="en-US" altLang="en-US" sz="1100" dirty="0" smtClean="0">
                <a:solidFill>
                  <a:srgbClr val="FFFF00"/>
                </a:solidFill>
                <a:latin typeface="Comic Sans MS" panose="030F0702030302020204" pitchFamily="66" charset="0"/>
              </a:rPr>
              <a:t>            </a:t>
            </a:r>
            <a:r>
              <a:rPr lang="en-US" altLang="en-US" sz="1100" dirty="0" smtClean="0">
                <a:solidFill>
                  <a:srgbClr val="FFFF00"/>
                </a:solidFill>
                <a:latin typeface="Comic Sans MS" panose="030F0702030302020204" pitchFamily="66" charset="0"/>
              </a:rPr>
              <a:t>Deon Woods</a:t>
            </a:r>
            <a:endParaRPr lang="en-US" altLang="en-US" sz="1100" dirty="0">
              <a:solidFill>
                <a:srgbClr val="FFFF00"/>
              </a:solidFill>
              <a:latin typeface="Comic Sans MS" panose="030F0702030302020204" pitchFamily="66" charset="0"/>
            </a:endParaRPr>
          </a:p>
          <a:p>
            <a:pPr>
              <a:spcBef>
                <a:spcPct val="0"/>
              </a:spcBef>
              <a:spcAft>
                <a:spcPts val="175"/>
              </a:spcAft>
              <a:buClrTx/>
              <a:buSzTx/>
              <a:buFontTx/>
              <a:buNone/>
            </a:pPr>
            <a:r>
              <a:rPr lang="en-US" altLang="en-US" sz="1100" dirty="0" smtClean="0">
                <a:solidFill>
                  <a:srgbClr val="FFFF00"/>
                </a:solidFill>
                <a:latin typeface="Comic Sans MS" panose="030F0702030302020204" pitchFamily="66" charset="0"/>
              </a:rPr>
              <a:t>Athletic </a:t>
            </a:r>
            <a:r>
              <a:rPr lang="en-US" altLang="en-US" sz="1100" dirty="0" smtClean="0">
                <a:solidFill>
                  <a:srgbClr val="FFFF00"/>
                </a:solidFill>
                <a:latin typeface="Comic Sans MS" panose="030F0702030302020204" pitchFamily="66" charset="0"/>
              </a:rPr>
              <a:t>Director</a:t>
            </a:r>
            <a:r>
              <a:rPr lang="en-US" altLang="en-US" sz="1100" dirty="0">
                <a:solidFill>
                  <a:srgbClr val="FFFF00"/>
                </a:solidFill>
                <a:latin typeface="Comic Sans MS" panose="030F0702030302020204" pitchFamily="66" charset="0"/>
              </a:rPr>
              <a:t>		     </a:t>
            </a:r>
            <a:r>
              <a:rPr lang="en-US" altLang="en-US" sz="1100" dirty="0" smtClean="0">
                <a:solidFill>
                  <a:srgbClr val="FFFF00"/>
                </a:solidFill>
                <a:latin typeface="Comic Sans MS" panose="030F0702030302020204" pitchFamily="66" charset="0"/>
              </a:rPr>
              <a:t>Jason </a:t>
            </a:r>
            <a:r>
              <a:rPr lang="en-US" altLang="en-US" sz="1100" dirty="0" err="1" smtClean="0">
                <a:solidFill>
                  <a:srgbClr val="FFFF00"/>
                </a:solidFill>
                <a:latin typeface="Comic Sans MS" panose="030F0702030302020204" pitchFamily="66" charset="0"/>
              </a:rPr>
              <a:t>Kluzak</a:t>
            </a:r>
            <a:endParaRPr lang="en-US" altLang="en-US" sz="1100" dirty="0">
              <a:solidFill>
                <a:srgbClr val="FFFF00"/>
              </a:solidFill>
              <a:latin typeface="Comic Sans MS" panose="030F0702030302020204" pitchFamily="66" charset="0"/>
            </a:endParaRPr>
          </a:p>
          <a:p>
            <a:pPr>
              <a:spcBef>
                <a:spcPct val="0"/>
              </a:spcBef>
              <a:spcAft>
                <a:spcPts val="175"/>
              </a:spcAft>
              <a:buClrTx/>
              <a:buSzTx/>
              <a:buFontTx/>
              <a:buNone/>
            </a:pPr>
            <a:r>
              <a:rPr lang="en-US" altLang="en-US" sz="1100" dirty="0" smtClean="0">
                <a:solidFill>
                  <a:srgbClr val="FFFF00"/>
                </a:solidFill>
                <a:latin typeface="Comic Sans MS" panose="030F0702030302020204" pitchFamily="66" charset="0"/>
              </a:rPr>
              <a:t>Principa</a:t>
            </a:r>
            <a:r>
              <a:rPr lang="en-US" altLang="en-US" sz="1100" dirty="0">
                <a:solidFill>
                  <a:srgbClr val="FFFF00"/>
                </a:solidFill>
                <a:latin typeface="Comic Sans MS" panose="030F0702030302020204" pitchFamily="66" charset="0"/>
              </a:rPr>
              <a:t>l</a:t>
            </a:r>
            <a:r>
              <a:rPr lang="en-US" altLang="en-US" sz="1100" dirty="0" smtClean="0">
                <a:solidFill>
                  <a:srgbClr val="FFFF00"/>
                </a:solidFill>
                <a:latin typeface="Comic Sans MS" panose="030F0702030302020204" pitchFamily="66" charset="0"/>
              </a:rPr>
              <a:t>                        </a:t>
            </a:r>
            <a:r>
              <a:rPr lang="en-US" altLang="en-US" sz="1100" dirty="0" smtClean="0">
                <a:solidFill>
                  <a:srgbClr val="FFFF00"/>
                </a:solidFill>
                <a:latin typeface="Comic Sans MS" panose="030F0702030302020204" pitchFamily="66" charset="0"/>
              </a:rPr>
              <a:t>Craig </a:t>
            </a:r>
            <a:r>
              <a:rPr lang="en-US" altLang="en-US" sz="1100" dirty="0" smtClean="0">
                <a:solidFill>
                  <a:srgbClr val="FFFF00"/>
                </a:solidFill>
                <a:latin typeface="Comic Sans MS" panose="030F0702030302020204" pitchFamily="66" charset="0"/>
              </a:rPr>
              <a:t>Miller</a:t>
            </a:r>
          </a:p>
          <a:p>
            <a:pPr>
              <a:spcBef>
                <a:spcPct val="0"/>
              </a:spcBef>
              <a:spcAft>
                <a:spcPts val="175"/>
              </a:spcAft>
              <a:buClrTx/>
              <a:buSzTx/>
              <a:buFontTx/>
              <a:buNone/>
            </a:pPr>
            <a:endParaRPr lang="en-US" altLang="en-US" sz="1100" dirty="0">
              <a:solidFill>
                <a:srgbClr val="FFFF00"/>
              </a:solidFill>
              <a:latin typeface="Comic Sans MS" panose="030F0702030302020204" pitchFamily="66" charset="0"/>
            </a:endParaRP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CONTACT INFORMATION </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Address: 12901 15 Mile Rd, Sterling Heights, MI </a:t>
            </a:r>
            <a:r>
              <a:rPr lang="en-US" altLang="en-US" sz="1600" b="1" dirty="0" smtClean="0">
                <a:solidFill>
                  <a:srgbClr val="FFFF00"/>
                </a:solidFill>
                <a:latin typeface="Times New Roman" panose="02020603050405020304" pitchFamily="18" charset="0"/>
                <a:cs typeface="Times New Roman" panose="02020603050405020304" pitchFamily="18" charset="0"/>
              </a:rPr>
              <a:t>48312</a:t>
            </a:r>
            <a:endParaRPr lang="en-US" altLang="en-US" sz="1600" b="1" dirty="0">
              <a:solidFill>
                <a:srgbClr val="FFFF00"/>
              </a:solidFill>
              <a:latin typeface="Times New Roman" panose="02020603050405020304" pitchFamily="18" charset="0"/>
              <a:cs typeface="Times New Roman" panose="02020603050405020304" pitchFamily="18" charset="0"/>
            </a:endParaRPr>
          </a:p>
          <a:p>
            <a:pPr>
              <a:spcBef>
                <a:spcPct val="0"/>
              </a:spcBef>
              <a:buClrTx/>
              <a:buSzTx/>
              <a:buFontTx/>
              <a:buNone/>
            </a:pPr>
            <a:r>
              <a:rPr lang="en-US" altLang="en-US" sz="1600" b="1" dirty="0" smtClean="0">
                <a:solidFill>
                  <a:srgbClr val="FFFF00"/>
                </a:solidFill>
                <a:latin typeface="Times New Roman" panose="02020603050405020304" pitchFamily="18" charset="0"/>
                <a:cs typeface="Times New Roman" panose="02020603050405020304" pitchFamily="18" charset="0"/>
              </a:rPr>
              <a:t>         </a:t>
            </a:r>
            <a:endParaRPr lang="en-US" altLang="en-US" sz="1600" b="1" dirty="0">
              <a:solidFill>
                <a:srgbClr val="FFFF00"/>
              </a:solidFill>
              <a:latin typeface="Times New Roman" panose="02020603050405020304" pitchFamily="18" charset="0"/>
              <a:cs typeface="Times New Roman" panose="02020603050405020304" pitchFamily="18" charset="0"/>
            </a:endParaRPr>
          </a:p>
          <a:p>
            <a:pPr>
              <a:spcBef>
                <a:spcPct val="0"/>
              </a:spcBef>
              <a:buClrTx/>
              <a:buSzTx/>
              <a:buFontTx/>
              <a:buNone/>
            </a:pPr>
            <a:r>
              <a:rPr lang="en-US" altLang="en-US" sz="1600" b="1" dirty="0" smtClean="0">
                <a:solidFill>
                  <a:srgbClr val="FFFF00"/>
                </a:solidFill>
                <a:latin typeface="Times New Roman" panose="02020603050405020304" pitchFamily="18" charset="0"/>
                <a:cs typeface="Times New Roman" panose="02020603050405020304" pitchFamily="18" charset="0"/>
              </a:rPr>
              <a:t>Emails and Phone Numbers:      </a:t>
            </a:r>
          </a:p>
          <a:p>
            <a:pPr>
              <a:spcBef>
                <a:spcPct val="0"/>
              </a:spcBef>
              <a:buClrTx/>
              <a:buSzTx/>
              <a:buFontTx/>
              <a:buNone/>
            </a:pPr>
            <a:r>
              <a:rPr lang="en-US" altLang="en-US" sz="1600" b="1" dirty="0" smtClean="0">
                <a:solidFill>
                  <a:srgbClr val="FFFF00"/>
                </a:solidFill>
                <a:latin typeface="Times New Roman" panose="02020603050405020304" pitchFamily="18" charset="0"/>
                <a:cs typeface="Times New Roman" panose="02020603050405020304" pitchFamily="18" charset="0"/>
              </a:rPr>
              <a:t>Coach</a:t>
            </a:r>
            <a:r>
              <a:rPr lang="en-US" altLang="en-US" sz="1600" b="1" dirty="0">
                <a:solidFill>
                  <a:srgbClr val="FFFF00"/>
                </a:solidFill>
                <a:latin typeface="Times New Roman" panose="02020603050405020304" pitchFamily="18" charset="0"/>
                <a:cs typeface="Times New Roman" panose="02020603050405020304" pitchFamily="18" charset="0"/>
              </a:rPr>
              <a:t>: </a:t>
            </a:r>
            <a:r>
              <a:rPr lang="en-US" altLang="en-US" sz="1600" b="1" dirty="0" smtClean="0">
                <a:solidFill>
                  <a:srgbClr val="FFFF00"/>
                </a:solidFill>
                <a:latin typeface="Times New Roman" panose="02020603050405020304" pitchFamily="18" charset="0"/>
                <a:cs typeface="Times New Roman" panose="02020603050405020304" pitchFamily="18" charset="0"/>
              </a:rPr>
              <a:t>Mr</a:t>
            </a:r>
            <a:r>
              <a:rPr lang="en-US" altLang="en-US" sz="1600" b="1" dirty="0">
                <a:solidFill>
                  <a:srgbClr val="FFFF00"/>
                </a:solidFill>
                <a:latin typeface="Times New Roman" panose="02020603050405020304" pitchFamily="18" charset="0"/>
                <a:cs typeface="Times New Roman" panose="02020603050405020304" pitchFamily="18" charset="0"/>
              </a:rPr>
              <a:t>. Kay: </a:t>
            </a: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spcBef>
                <a:spcPct val="0"/>
              </a:spcBef>
              <a:buClrTx/>
              <a:buSzTx/>
              <a:buFontTx/>
              <a:buNone/>
            </a:pPr>
            <a:r>
              <a:rPr lang="en-US" altLang="en-US" sz="1600" b="1" dirty="0" smtClean="0">
                <a:solidFill>
                  <a:srgbClr val="FFFF00"/>
                </a:solidFill>
                <a:latin typeface="Times New Roman" panose="02020603050405020304" pitchFamily="18" charset="0"/>
                <a:cs typeface="Times New Roman" panose="02020603050405020304" pitchFamily="18" charset="0"/>
              </a:rPr>
              <a:t>586-586-574-3250  </a:t>
            </a:r>
            <a:r>
              <a:rPr lang="en-US" altLang="en-US" sz="1600" b="1" dirty="0">
                <a:solidFill>
                  <a:srgbClr val="FFFF00"/>
                </a:solidFill>
                <a:latin typeface="Times New Roman" panose="02020603050405020304" pitchFamily="18" charset="0"/>
                <a:cs typeface="Times New Roman" panose="02020603050405020304" pitchFamily="18" charset="0"/>
              </a:rPr>
              <a:t>ext. </a:t>
            </a:r>
            <a:r>
              <a:rPr lang="en-US" altLang="en-US" sz="1600" b="1" dirty="0" smtClean="0">
                <a:solidFill>
                  <a:srgbClr val="FFFF00"/>
                </a:solidFill>
                <a:latin typeface="Times New Roman" panose="02020603050405020304" pitchFamily="18" charset="0"/>
                <a:cs typeface="Times New Roman" panose="02020603050405020304" pitchFamily="18" charset="0"/>
              </a:rPr>
              <a:t>13124</a:t>
            </a:r>
          </a:p>
          <a:p>
            <a:pPr>
              <a:spcBef>
                <a:spcPct val="0"/>
              </a:spcBef>
              <a:buClrTx/>
              <a:buSzTx/>
              <a:buFontTx/>
              <a:buNone/>
            </a:pPr>
            <a:r>
              <a:rPr lang="en-US" altLang="en-US" sz="1600" b="1" dirty="0">
                <a:solidFill>
                  <a:srgbClr val="FFFF00"/>
                </a:solidFill>
                <a:latin typeface="Times New Roman" panose="02020603050405020304" pitchFamily="18" charset="0"/>
                <a:cs typeface="Times New Roman" panose="02020603050405020304" pitchFamily="18" charset="0"/>
              </a:rPr>
              <a:t>rkay@wcskids.net</a:t>
            </a:r>
          </a:p>
          <a:p>
            <a:pPr>
              <a:spcBef>
                <a:spcPct val="0"/>
              </a:spcBef>
              <a:buClrTx/>
              <a:buSzTx/>
              <a:buFontTx/>
              <a:buNone/>
            </a:pPr>
            <a:endParaRPr lang="en-US" altLang="en-US" sz="1600" b="1" dirty="0" smtClean="0">
              <a:solidFill>
                <a:srgbClr val="FFFF00"/>
              </a:solidFill>
              <a:latin typeface="Times New Roman" panose="02020603050405020304" pitchFamily="18" charset="0"/>
              <a:cs typeface="Times New Roman" panose="02020603050405020304" pitchFamily="18" charset="0"/>
            </a:endParaRPr>
          </a:p>
          <a:p>
            <a:pPr>
              <a:spcBef>
                <a:spcPct val="0"/>
              </a:spcBef>
              <a:buClrTx/>
              <a:buSzTx/>
              <a:buFontTx/>
              <a:buNone/>
            </a:pPr>
            <a:r>
              <a:rPr lang="en-US" altLang="en-US" sz="1600" b="1" dirty="0" smtClean="0">
                <a:solidFill>
                  <a:srgbClr val="FFFF00"/>
                </a:solidFill>
                <a:latin typeface="Times New Roman" panose="02020603050405020304" pitchFamily="18" charset="0"/>
                <a:cs typeface="Times New Roman" panose="02020603050405020304" pitchFamily="18" charset="0"/>
              </a:rPr>
              <a:t>Athletic </a:t>
            </a:r>
            <a:r>
              <a:rPr lang="en-US" altLang="en-US" sz="1600" b="1" dirty="0">
                <a:solidFill>
                  <a:srgbClr val="FFFF00"/>
                </a:solidFill>
                <a:latin typeface="Times New Roman" panose="02020603050405020304" pitchFamily="18" charset="0"/>
                <a:cs typeface="Times New Roman" panose="02020603050405020304" pitchFamily="18" charset="0"/>
              </a:rPr>
              <a:t>Director: Mr. </a:t>
            </a:r>
            <a:r>
              <a:rPr lang="en-US" altLang="en-US" sz="1600" b="1" dirty="0" err="1">
                <a:solidFill>
                  <a:srgbClr val="FFFF00"/>
                </a:solidFill>
                <a:latin typeface="Times New Roman" panose="02020603050405020304" pitchFamily="18" charset="0"/>
                <a:cs typeface="Times New Roman" panose="02020603050405020304" pitchFamily="18" charset="0"/>
              </a:rPr>
              <a:t>Kluzak</a:t>
            </a:r>
            <a:r>
              <a:rPr lang="en-US" altLang="en-US" sz="1600" b="1" dirty="0">
                <a:solidFill>
                  <a:srgbClr val="FFFF00"/>
                </a:solidFill>
                <a:latin typeface="Times New Roman" panose="02020603050405020304" pitchFamily="18" charset="0"/>
                <a:cs typeface="Times New Roman" panose="02020603050405020304" pitchFamily="18" charset="0"/>
              </a:rPr>
              <a:t>:   586-698-4622 </a:t>
            </a:r>
            <a:r>
              <a:rPr lang="en-US" altLang="en-US" sz="1600" b="1" dirty="0" smtClean="0">
                <a:solidFill>
                  <a:srgbClr val="FFFF00"/>
                </a:solidFill>
                <a:latin typeface="Times New Roman" panose="02020603050405020304" pitchFamily="18" charset="0"/>
                <a:cs typeface="Times New Roman" panose="02020603050405020304" pitchFamily="18" charset="0"/>
              </a:rPr>
              <a:t>ext</a:t>
            </a:r>
            <a:r>
              <a:rPr lang="en-US" altLang="en-US" sz="1600" b="1" dirty="0">
                <a:solidFill>
                  <a:srgbClr val="FFFF00"/>
                </a:solidFill>
                <a:latin typeface="Times New Roman" panose="02020603050405020304" pitchFamily="18" charset="0"/>
                <a:cs typeface="Times New Roman" panose="02020603050405020304" pitchFamily="18" charset="0"/>
              </a:rPr>
              <a:t>. </a:t>
            </a:r>
            <a:r>
              <a:rPr lang="en-US" altLang="en-US" sz="1600" b="1" dirty="0" smtClean="0">
                <a:solidFill>
                  <a:srgbClr val="FFFF00"/>
                </a:solidFill>
                <a:latin typeface="Times New Roman" panose="02020603050405020304" pitchFamily="18" charset="0"/>
                <a:cs typeface="Times New Roman" panose="02020603050405020304" pitchFamily="18" charset="0"/>
              </a:rPr>
              <a:t>14673</a:t>
            </a:r>
          </a:p>
          <a:p>
            <a:pPr>
              <a:spcBef>
                <a:spcPct val="0"/>
              </a:spcBef>
              <a:buClrTx/>
              <a:buSzTx/>
              <a:buNone/>
            </a:pPr>
            <a:r>
              <a:rPr lang="en-US" altLang="en-US" sz="1600" b="1" dirty="0">
                <a:solidFill>
                  <a:srgbClr val="FFFF00"/>
                </a:solidFill>
                <a:latin typeface="Times New Roman" panose="02020603050405020304" pitchFamily="18" charset="0"/>
                <a:cs typeface="Times New Roman" panose="02020603050405020304" pitchFamily="18" charset="0"/>
              </a:rPr>
              <a:t>JKluzak@wcskids.net </a:t>
            </a:r>
          </a:p>
          <a:p>
            <a:pPr>
              <a:spcBef>
                <a:spcPct val="0"/>
              </a:spcBef>
              <a:buClrTx/>
              <a:buSzTx/>
              <a:buFontTx/>
              <a:buNone/>
            </a:pPr>
            <a:endParaRPr lang="en-US" altLang="en-US" sz="1000" b="1" dirty="0">
              <a:solidFill>
                <a:srgbClr val="000000"/>
              </a:solidFill>
              <a:latin typeface="Comic Sans MS" panose="030F0702030302020204" pitchFamily="66" charset="0"/>
            </a:endParaRPr>
          </a:p>
          <a:p>
            <a:pPr>
              <a:spcBef>
                <a:spcPct val="0"/>
              </a:spcBef>
              <a:buClrTx/>
              <a:buSzTx/>
              <a:buFontTx/>
              <a:buNone/>
            </a:pPr>
            <a:endParaRPr lang="en-US" altLang="en-US" sz="1000" b="1" dirty="0">
              <a:solidFill>
                <a:srgbClr val="000000"/>
              </a:solidFill>
              <a:latin typeface="Comic Sans MS" panose="030F0702030302020204" pitchFamily="66" charset="0"/>
            </a:endParaRPr>
          </a:p>
          <a:p>
            <a:pPr>
              <a:spcBef>
                <a:spcPct val="0"/>
              </a:spcBef>
              <a:buClrTx/>
              <a:buSzTx/>
              <a:buFontTx/>
              <a:buNone/>
            </a:pPr>
            <a:endParaRPr lang="en-US" altLang="en-US" sz="1600" b="1" dirty="0">
              <a:solidFill>
                <a:srgbClr val="000000"/>
              </a:solidFill>
              <a:latin typeface="Comic Sans MS" panose="030F0702030302020204" pitchFamily="66" charset="0"/>
            </a:endParaRPr>
          </a:p>
          <a:p>
            <a:pPr>
              <a:spcBef>
                <a:spcPct val="0"/>
              </a:spcBef>
              <a:spcAft>
                <a:spcPts val="175"/>
              </a:spcAft>
              <a:buClrTx/>
              <a:buSzTx/>
              <a:buFontTx/>
              <a:buNone/>
            </a:pPr>
            <a:r>
              <a:rPr lang="en-US" altLang="en-US" sz="1100" dirty="0" smtClean="0">
                <a:solidFill>
                  <a:srgbClr val="000000"/>
                </a:solidFill>
                <a:latin typeface="Comic Sans MS" panose="030F0702030302020204" pitchFamily="66" charset="0"/>
              </a:rPr>
              <a:t> </a:t>
            </a:r>
            <a:endParaRPr lang="en-US" altLang="en-US" sz="1100" dirty="0">
              <a:solidFill>
                <a:srgbClr val="000000"/>
              </a:solidFill>
              <a:latin typeface="Comic Sans MS" panose="030F0702030302020204" pitchFamily="66" charset="0"/>
            </a:endParaRPr>
          </a:p>
          <a:p>
            <a:pPr>
              <a:spcBef>
                <a:spcPct val="0"/>
              </a:spcBef>
              <a:spcAft>
                <a:spcPts val="175"/>
              </a:spcAft>
              <a:buClrTx/>
              <a:buSzTx/>
              <a:buFontTx/>
              <a:buNone/>
            </a:pPr>
            <a:r>
              <a:rPr lang="en-US" altLang="en-US" sz="1100" dirty="0">
                <a:solidFill>
                  <a:srgbClr val="000000"/>
                </a:solidFill>
                <a:latin typeface="Comic Sans MS" panose="030F0702030302020204" pitchFamily="66" charset="0"/>
              </a:rPr>
              <a:t> </a:t>
            </a:r>
          </a:p>
        </p:txBody>
      </p:sp>
      <p:sp>
        <p:nvSpPr>
          <p:cNvPr id="3076" name="Rectangle 4"/>
          <p:cNvSpPr>
            <a:spLocks noChangeArrowheads="1"/>
          </p:cNvSpPr>
          <p:nvPr/>
        </p:nvSpPr>
        <p:spPr bwMode="auto">
          <a:xfrm>
            <a:off x="6537325" y="95250"/>
            <a:ext cx="2609850" cy="5781675"/>
          </a:xfrm>
          <a:prstGeom prst="rect">
            <a:avLst/>
          </a:prstGeom>
          <a:noFill/>
          <a:ln>
            <a:noFill/>
          </a:ln>
          <a:effectLst/>
          <a:extLst>
            <a:ext uri="{909E8E84-426E-40DD-AFC4-6F175D3DCCD1}">
              <a14:hiddenFill xmlns:a14="http://schemas.microsoft.com/office/drawing/2010/main">
                <a:solidFill>
                  <a:schemeClr val="accent1">
                    <a:alpha val="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103188">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defTabSz="103188">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103188">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defTabSz="103188">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103188">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defTabSz="103188"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1200" dirty="0">
                <a:solidFill>
                  <a:srgbClr val="000000"/>
                </a:solidFill>
                <a:latin typeface="Comic Sans MS" panose="030F0702030302020204" pitchFamily="66" charset="0"/>
              </a:rPr>
              <a:t> </a:t>
            </a:r>
          </a:p>
          <a:p>
            <a:pPr algn="ctr">
              <a:spcBef>
                <a:spcPct val="0"/>
              </a:spcBef>
              <a:buClrTx/>
              <a:buSzTx/>
              <a:buFontTx/>
              <a:buNone/>
            </a:pPr>
            <a:r>
              <a:rPr lang="en-US" altLang="en-US" sz="1400" b="1" u="sng" dirty="0">
                <a:solidFill>
                  <a:srgbClr val="000000"/>
                </a:solidFill>
                <a:latin typeface="Comic Sans MS" panose="030F0702030302020204" pitchFamily="66" charset="0"/>
              </a:rPr>
              <a:t>ONLINE REGISTRATION ONLY </a:t>
            </a:r>
          </a:p>
          <a:p>
            <a:pPr algn="ctr">
              <a:spcBef>
                <a:spcPct val="0"/>
              </a:spcBef>
              <a:buClrTx/>
              <a:buSzTx/>
              <a:buFontTx/>
              <a:buNone/>
            </a:pPr>
            <a:endParaRPr lang="en-US" altLang="en-US" sz="1200" dirty="0" smtClean="0">
              <a:solidFill>
                <a:srgbClr val="000000"/>
              </a:solidFill>
              <a:latin typeface="Comic Sans MS" panose="030F0702030302020204" pitchFamily="66" charset="0"/>
            </a:endParaRPr>
          </a:p>
          <a:p>
            <a:pPr algn="ctr">
              <a:spcBef>
                <a:spcPct val="0"/>
              </a:spcBef>
              <a:buClrTx/>
              <a:buSzTx/>
              <a:buFontTx/>
              <a:buNone/>
            </a:pPr>
            <a:r>
              <a:rPr lang="en-US" altLang="en-US" sz="1200" dirty="0" smtClean="0">
                <a:solidFill>
                  <a:srgbClr val="FFFF00"/>
                </a:solidFill>
                <a:latin typeface="Comic Sans MS" panose="030F0702030302020204" pitchFamily="66" charset="0"/>
              </a:rPr>
              <a:t>Click </a:t>
            </a:r>
            <a:r>
              <a:rPr lang="en-US" altLang="en-US" sz="1200" dirty="0">
                <a:solidFill>
                  <a:srgbClr val="FFFF00"/>
                </a:solidFill>
                <a:latin typeface="Comic Sans MS" panose="030F0702030302020204" pitchFamily="66" charset="0"/>
              </a:rPr>
              <a:t>on Basketball Camp:  </a:t>
            </a:r>
            <a:r>
              <a:rPr lang="en-US" altLang="en-US" sz="1200" dirty="0">
                <a:solidFill>
                  <a:srgbClr val="FFFF00"/>
                </a:solidFill>
                <a:latin typeface="Comic Sans MS" panose="030F0702030302020204" pitchFamily="66" charset="0"/>
                <a:hlinkClick r:id="rId4"/>
              </a:rPr>
              <a:t>http://</a:t>
            </a:r>
            <a:r>
              <a:rPr lang="en-US" altLang="en-US" sz="1200" dirty="0" smtClean="0">
                <a:solidFill>
                  <a:srgbClr val="FFFF00"/>
                </a:solidFill>
                <a:latin typeface="Comic Sans MS" panose="030F0702030302020204" pitchFamily="66" charset="0"/>
                <a:hlinkClick r:id="rId4"/>
              </a:rPr>
              <a:t>shhsbasketball.weebly.com/2017-shhs-boys-summer-camp.html</a:t>
            </a:r>
            <a:endParaRPr lang="en-US" altLang="en-US" sz="1200" dirty="0" smtClean="0">
              <a:solidFill>
                <a:srgbClr val="FFFF00"/>
              </a:solidFill>
              <a:latin typeface="Comic Sans MS" panose="030F0702030302020204" pitchFamily="66" charset="0"/>
            </a:endParaRPr>
          </a:p>
          <a:p>
            <a:pPr algn="ctr">
              <a:spcBef>
                <a:spcPct val="0"/>
              </a:spcBef>
              <a:buClrTx/>
              <a:buSzTx/>
              <a:buFontTx/>
              <a:buNone/>
            </a:pPr>
            <a:r>
              <a:rPr lang="en-US" altLang="en-US" sz="1200" dirty="0" smtClean="0">
                <a:solidFill>
                  <a:srgbClr val="FFFF00"/>
                </a:solidFill>
                <a:latin typeface="Comic Sans MS" panose="030F0702030302020204" pitchFamily="66" charset="0"/>
              </a:rPr>
              <a:t>then </a:t>
            </a:r>
            <a:r>
              <a:rPr lang="en-US" altLang="en-US" sz="1200" dirty="0">
                <a:solidFill>
                  <a:srgbClr val="FFFF00"/>
                </a:solidFill>
                <a:latin typeface="Comic Sans MS" panose="030F0702030302020204" pitchFamily="66" charset="0"/>
              </a:rPr>
              <a:t>Basketball Camp </a:t>
            </a:r>
            <a:r>
              <a:rPr lang="en-US" altLang="en-US" sz="1200" dirty="0" smtClean="0">
                <a:solidFill>
                  <a:srgbClr val="FFFF00"/>
                </a:solidFill>
                <a:latin typeface="Comic Sans MS" panose="030F0702030302020204" pitchFamily="66" charset="0"/>
              </a:rPr>
              <a:t>Registration:</a:t>
            </a:r>
          </a:p>
          <a:p>
            <a:pPr algn="ctr">
              <a:spcBef>
                <a:spcPct val="0"/>
              </a:spcBef>
              <a:buClrTx/>
              <a:buSzTx/>
              <a:buFontTx/>
              <a:buNone/>
            </a:pPr>
            <a:r>
              <a:rPr lang="en-US" altLang="en-US" sz="1200" dirty="0">
                <a:solidFill>
                  <a:srgbClr val="FFFF00"/>
                </a:solidFill>
                <a:latin typeface="Comic Sans MS" panose="030F0702030302020204" pitchFamily="66" charset="0"/>
                <a:hlinkClick r:id="rId5"/>
              </a:rPr>
              <a:t>https://warren.revtrak.net/pending-products-48/shhs-2017-boys-basketball-summer-camp/#/</a:t>
            </a:r>
            <a:r>
              <a:rPr lang="en-US" altLang="en-US" sz="1200" dirty="0" smtClean="0">
                <a:solidFill>
                  <a:srgbClr val="FFFF00"/>
                </a:solidFill>
                <a:latin typeface="Comic Sans MS" panose="030F0702030302020204" pitchFamily="66" charset="0"/>
                <a:hlinkClick r:id="rId5"/>
              </a:rPr>
              <a:t>v/shhs-boys-basketball-summer-camp-2017</a:t>
            </a:r>
            <a:endParaRPr lang="en-US" altLang="en-US" sz="1200" dirty="0" smtClean="0">
              <a:solidFill>
                <a:srgbClr val="FFFF00"/>
              </a:solidFill>
              <a:latin typeface="Comic Sans MS" panose="030F0702030302020204" pitchFamily="66" charset="0"/>
            </a:endParaRPr>
          </a:p>
          <a:p>
            <a:pPr algn="ctr">
              <a:spcBef>
                <a:spcPct val="0"/>
              </a:spcBef>
              <a:buClrTx/>
              <a:buSzTx/>
              <a:buFontTx/>
              <a:buNone/>
            </a:pPr>
            <a:endParaRPr lang="en-US" altLang="en-US" sz="1200" dirty="0">
              <a:solidFill>
                <a:srgbClr val="000000"/>
              </a:solidFill>
              <a:latin typeface="Comic Sans MS" panose="030F0702030302020204" pitchFamily="66" charset="0"/>
            </a:endParaRPr>
          </a:p>
          <a:p>
            <a:pPr>
              <a:spcBef>
                <a:spcPct val="0"/>
              </a:spcBef>
              <a:buClrTx/>
              <a:buSzTx/>
              <a:buFontTx/>
              <a:buNone/>
            </a:pPr>
            <a:endParaRPr lang="en-US" altLang="en-US" sz="1400" dirty="0">
              <a:solidFill>
                <a:srgbClr val="000000"/>
              </a:solidFill>
              <a:latin typeface="Arial Rounded MT Bold" panose="020F0704030504030204" pitchFamily="34" charset="0"/>
            </a:endParaRPr>
          </a:p>
          <a:p>
            <a:pPr>
              <a:buNone/>
            </a:pPr>
            <a:r>
              <a:rPr lang="en-US" altLang="en-US" sz="1400" dirty="0">
                <a:solidFill>
                  <a:srgbClr val="FFFF00"/>
                </a:solidFill>
                <a:latin typeface="Times New Roman" panose="02020603050405020304" pitchFamily="18" charset="0"/>
                <a:cs typeface="Times New Roman" panose="02020603050405020304" pitchFamily="18" charset="0"/>
              </a:rPr>
              <a:t>If you have any questions or would like further information regarding the Camp, call </a:t>
            </a:r>
            <a:r>
              <a:rPr lang="en-US" altLang="en-US" sz="1400" dirty="0" smtClean="0">
                <a:solidFill>
                  <a:srgbClr val="FFFF00"/>
                </a:solidFill>
                <a:latin typeface="Times New Roman" panose="02020603050405020304" pitchFamily="18" charset="0"/>
                <a:cs typeface="Times New Roman" panose="02020603050405020304" pitchFamily="18" charset="0"/>
              </a:rPr>
              <a:t>Coach Kay </a:t>
            </a:r>
            <a:r>
              <a:rPr lang="en-US" altLang="en-US" sz="1400" dirty="0">
                <a:solidFill>
                  <a:srgbClr val="FFFF00"/>
                </a:solidFill>
                <a:latin typeface="Times New Roman" panose="02020603050405020304" pitchFamily="18" charset="0"/>
                <a:cs typeface="Times New Roman" panose="02020603050405020304" pitchFamily="18" charset="0"/>
              </a:rPr>
              <a:t>at </a:t>
            </a:r>
            <a:r>
              <a:rPr lang="en-US" sz="1400" dirty="0">
                <a:solidFill>
                  <a:srgbClr val="FFFF00"/>
                </a:solidFill>
                <a:latin typeface="Times New Roman" panose="02020603050405020304" pitchFamily="18" charset="0"/>
                <a:cs typeface="Times New Roman" panose="02020603050405020304" pitchFamily="18" charset="0"/>
              </a:rPr>
              <a:t>586-574-3250 </a:t>
            </a:r>
            <a:r>
              <a:rPr lang="en-US" sz="1400" dirty="0" smtClean="0">
                <a:solidFill>
                  <a:srgbClr val="FFFF00"/>
                </a:solidFill>
                <a:latin typeface="Times New Roman" panose="02020603050405020304" pitchFamily="18" charset="0"/>
                <a:cs typeface="Times New Roman" panose="02020603050405020304" pitchFamily="18" charset="0"/>
              </a:rPr>
              <a:t>Ext</a:t>
            </a:r>
            <a:r>
              <a:rPr lang="en-US" sz="1400" dirty="0">
                <a:solidFill>
                  <a:srgbClr val="FFFF00"/>
                </a:solidFill>
                <a:latin typeface="Times New Roman" panose="02020603050405020304" pitchFamily="18" charset="0"/>
                <a:cs typeface="Times New Roman" panose="02020603050405020304" pitchFamily="18" charset="0"/>
              </a:rPr>
              <a:t>. </a:t>
            </a:r>
            <a:r>
              <a:rPr lang="en-US" sz="1400" dirty="0" smtClean="0">
                <a:solidFill>
                  <a:srgbClr val="FFFF00"/>
                </a:solidFill>
                <a:latin typeface="Times New Roman" panose="02020603050405020304" pitchFamily="18" charset="0"/>
                <a:cs typeface="Times New Roman" panose="02020603050405020304" pitchFamily="18" charset="0"/>
              </a:rPr>
              <a:t>13124</a:t>
            </a:r>
            <a:r>
              <a:rPr lang="en-US" sz="1400" dirty="0">
                <a:solidFill>
                  <a:srgbClr val="FFFF00"/>
                </a:solidFill>
                <a:latin typeface="Times New Roman" panose="02020603050405020304" pitchFamily="18" charset="0"/>
                <a:cs typeface="Times New Roman" panose="02020603050405020304" pitchFamily="18" charset="0"/>
              </a:rPr>
              <a:t> </a:t>
            </a:r>
            <a:r>
              <a:rPr lang="en-US" sz="1400" dirty="0" smtClean="0">
                <a:solidFill>
                  <a:srgbClr val="FFFF00"/>
                </a:solidFill>
                <a:latin typeface="Times New Roman" panose="02020603050405020304" pitchFamily="18" charset="0"/>
                <a:cs typeface="Times New Roman" panose="02020603050405020304" pitchFamily="18" charset="0"/>
              </a:rPr>
              <a:t>or email at rkay@wcskids.net</a:t>
            </a:r>
            <a:endParaRPr lang="en-US" altLang="en-US" sz="1400" dirty="0">
              <a:solidFill>
                <a:srgbClr val="FFFF00"/>
              </a:solidFill>
              <a:latin typeface="Times New Roman" panose="02020603050405020304" pitchFamily="18" charset="0"/>
              <a:cs typeface="Times New Roman" panose="02020603050405020304" pitchFamily="18" charset="0"/>
            </a:endParaRPr>
          </a:p>
          <a:p>
            <a:pPr algn="ctr">
              <a:spcBef>
                <a:spcPct val="0"/>
              </a:spcBef>
              <a:buClrTx/>
              <a:buSzTx/>
              <a:buFontTx/>
              <a:buNone/>
            </a:pPr>
            <a:endParaRPr lang="en-US" altLang="en-US" sz="1100" dirty="0">
              <a:solidFill>
                <a:srgbClr val="000000"/>
              </a:solidFill>
              <a:latin typeface="Comic Sans MS" panose="030F0702030302020204" pitchFamily="66" charset="0"/>
            </a:endParaRPr>
          </a:p>
        </p:txBody>
      </p:sp>
      <p:sp>
        <p:nvSpPr>
          <p:cNvPr id="3077" name="Freeform 5"/>
          <p:cNvSpPr>
            <a:spLocks/>
          </p:cNvSpPr>
          <p:nvPr/>
        </p:nvSpPr>
        <p:spPr bwMode="auto">
          <a:xfrm>
            <a:off x="3011488" y="369888"/>
            <a:ext cx="1587" cy="5918200"/>
          </a:xfrm>
          <a:custGeom>
            <a:avLst/>
            <a:gdLst>
              <a:gd name="T0" fmla="*/ 0 w 1"/>
              <a:gd name="T1" fmla="*/ 0 h 4225"/>
              <a:gd name="T2" fmla="*/ 0 w 1"/>
              <a:gd name="T3" fmla="*/ 2147483647 h 4225"/>
              <a:gd name="T4" fmla="*/ 0 60000 65536"/>
              <a:gd name="T5" fmla="*/ 0 60000 65536"/>
            </a:gdLst>
            <a:ahLst/>
            <a:cxnLst>
              <a:cxn ang="T4">
                <a:pos x="T0" y="T1"/>
              </a:cxn>
              <a:cxn ang="T5">
                <a:pos x="T2" y="T3"/>
              </a:cxn>
            </a:cxnLst>
            <a:rect l="0" t="0" r="r" b="b"/>
            <a:pathLst>
              <a:path w="1" h="4225">
                <a:moveTo>
                  <a:pt x="0" y="0"/>
                </a:moveTo>
                <a:lnTo>
                  <a:pt x="0" y="4224"/>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Freeform 6"/>
          <p:cNvSpPr>
            <a:spLocks/>
          </p:cNvSpPr>
          <p:nvPr/>
        </p:nvSpPr>
        <p:spPr bwMode="auto">
          <a:xfrm>
            <a:off x="6338888" y="381000"/>
            <a:ext cx="1587" cy="5907088"/>
          </a:xfrm>
          <a:custGeom>
            <a:avLst/>
            <a:gdLst>
              <a:gd name="T0" fmla="*/ 0 w 1"/>
              <a:gd name="T1" fmla="*/ 0 h 4217"/>
              <a:gd name="T2" fmla="*/ 0 w 1"/>
              <a:gd name="T3" fmla="*/ 2147483647 h 4217"/>
              <a:gd name="T4" fmla="*/ 0 60000 65536"/>
              <a:gd name="T5" fmla="*/ 0 60000 65536"/>
            </a:gdLst>
            <a:ahLst/>
            <a:cxnLst>
              <a:cxn ang="T4">
                <a:pos x="T0" y="T1"/>
              </a:cxn>
              <a:cxn ang="T5">
                <a:pos x="T2" y="T3"/>
              </a:cxn>
            </a:cxnLst>
            <a:rect l="0" t="0" r="r" b="b"/>
            <a:pathLst>
              <a:path w="1" h="4217">
                <a:moveTo>
                  <a:pt x="0" y="0"/>
                </a:moveTo>
                <a:lnTo>
                  <a:pt x="0" y="4216"/>
                </a:lnTo>
              </a:path>
            </a:pathLst>
          </a:custGeom>
          <a:noFill/>
          <a:ln w="12700" cap="flat">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Rectangle 1"/>
          <p:cNvSpPr/>
          <p:nvPr/>
        </p:nvSpPr>
        <p:spPr>
          <a:xfrm>
            <a:off x="206829" y="0"/>
            <a:ext cx="2806246" cy="6263253"/>
          </a:xfrm>
          <a:prstGeom prst="rect">
            <a:avLst/>
          </a:prstGeom>
        </p:spPr>
        <p:txBody>
          <a:bodyPr wrap="square">
            <a:spAutoFit/>
          </a:bodyPr>
          <a:lstStyle/>
          <a:p>
            <a:pPr marL="0" marR="514350" algn="ctr">
              <a:spcBef>
                <a:spcPts val="0"/>
              </a:spcBef>
              <a:spcAft>
                <a:spcPts val="0"/>
              </a:spcAft>
            </a:pPr>
            <a:r>
              <a:rPr lang="en-US" sz="1600" b="1" dirty="0" smtClean="0">
                <a:solidFill>
                  <a:srgbClr val="FFFF66"/>
                </a:solidFill>
                <a:latin typeface="Arial" panose="020B0604020202020204" pitchFamily="34" charset="0"/>
                <a:ea typeface="Times New Roman" panose="02020603050405020304" pitchFamily="18" charset="0"/>
              </a:rPr>
              <a:t> Boys</a:t>
            </a:r>
            <a:r>
              <a:rPr lang="en-US" sz="1600" b="1" dirty="0">
                <a:solidFill>
                  <a:srgbClr val="FFFF66"/>
                </a:solidFill>
                <a:latin typeface="Arial" panose="020B0604020202020204" pitchFamily="34" charset="0"/>
                <a:ea typeface="Times New Roman" panose="02020603050405020304" pitchFamily="18" charset="0"/>
              </a:rPr>
              <a:t>’ Basketball Summer Camp 2017</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Sterling Heights High School</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Middle School camp: </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May 31 to June 1st</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Camp costs $15 </a:t>
            </a:r>
          </a:p>
          <a:p>
            <a:pPr marL="114300" marR="514350" algn="ctr">
              <a:spcBef>
                <a:spcPts val="0"/>
              </a:spcBef>
              <a:spcAft>
                <a:spcPts val="0"/>
              </a:spcAft>
            </a:pPr>
            <a:r>
              <a:rPr lang="en-US" sz="1600" b="1" dirty="0">
                <a:solidFill>
                  <a:srgbClr val="FFFF66"/>
                </a:solidFill>
                <a:latin typeface="Arial" panose="020B0604020202020204" pitchFamily="34" charset="0"/>
                <a:ea typeface="Times New Roman" panose="02020603050405020304" pitchFamily="18" charset="0"/>
              </a:rPr>
              <a:t>Includes a </a:t>
            </a:r>
            <a:r>
              <a:rPr lang="en-US" sz="1600" b="1" dirty="0" smtClean="0">
                <a:solidFill>
                  <a:srgbClr val="FFFF66"/>
                </a:solidFill>
                <a:latin typeface="Arial" panose="020B0604020202020204" pitchFamily="34" charset="0"/>
                <a:ea typeface="Times New Roman" panose="02020603050405020304" pitchFamily="18" charset="0"/>
              </a:rPr>
              <a:t>T-shirt</a:t>
            </a:r>
          </a:p>
          <a:p>
            <a:pPr marL="114300" marR="514350" algn="ctr">
              <a:spcBef>
                <a:spcPts val="0"/>
              </a:spcBef>
              <a:spcAft>
                <a:spcPts val="0"/>
              </a:spcAft>
            </a:pPr>
            <a:endParaRPr lang="en-US" sz="1600" b="1" dirty="0" smtClean="0">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smtClean="0">
                <a:solidFill>
                  <a:srgbClr val="FFFF00"/>
                </a:solidFill>
                <a:latin typeface="Arial" panose="020B0604020202020204" pitchFamily="34" charset="0"/>
                <a:ea typeface="Times New Roman" panose="02020603050405020304" pitchFamily="18" charset="0"/>
              </a:rPr>
              <a:t>WHEN TO SHOW UP AND WHAT TO BRING</a:t>
            </a:r>
          </a:p>
          <a:p>
            <a:pPr marL="114300" marR="514350">
              <a:spcBef>
                <a:spcPts val="0"/>
              </a:spcBef>
              <a:spcAft>
                <a:spcPts val="0"/>
              </a:spcAft>
            </a:pPr>
            <a:endParaRPr lang="en-US" sz="900" b="1" dirty="0" smtClean="0">
              <a:solidFill>
                <a:srgbClr val="FFFF00"/>
              </a:solidFill>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smtClean="0">
                <a:solidFill>
                  <a:srgbClr val="FFFF00"/>
                </a:solidFill>
                <a:latin typeface="Arial" panose="020B0604020202020204" pitchFamily="34" charset="0"/>
                <a:ea typeface="Times New Roman" panose="02020603050405020304" pitchFamily="18" charset="0"/>
              </a:rPr>
              <a:t>Middle School and Underclassman camp: Students entering into 7th through 9th grade for the 2017-2018 school year</a:t>
            </a:r>
          </a:p>
          <a:p>
            <a:pPr marL="114300" marR="514350">
              <a:spcBef>
                <a:spcPts val="0"/>
              </a:spcBef>
              <a:spcAft>
                <a:spcPts val="0"/>
              </a:spcAft>
            </a:pPr>
            <a:endParaRPr lang="en-US" sz="900" b="1" dirty="0" smtClean="0">
              <a:solidFill>
                <a:srgbClr val="FFFF00"/>
              </a:solidFill>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smtClean="0">
                <a:solidFill>
                  <a:srgbClr val="FFFF00"/>
                </a:solidFill>
                <a:latin typeface="Arial" panose="020B0604020202020204" pitchFamily="34" charset="0"/>
                <a:ea typeface="Times New Roman" panose="02020603050405020304" pitchFamily="18" charset="0"/>
              </a:rPr>
              <a:t>The time is from 3:30 pm to 5:00 pm but be there by 3:15 pm for check in</a:t>
            </a:r>
          </a:p>
          <a:p>
            <a:pPr marL="114300" marR="514350">
              <a:spcBef>
                <a:spcPts val="0"/>
              </a:spcBef>
              <a:spcAft>
                <a:spcPts val="0"/>
              </a:spcAft>
            </a:pPr>
            <a:endParaRPr lang="en-US" sz="900" b="1" dirty="0" smtClean="0">
              <a:solidFill>
                <a:srgbClr val="FFFF00"/>
              </a:solidFill>
              <a:latin typeface="Arial" panose="020B0604020202020204" pitchFamily="34" charset="0"/>
              <a:ea typeface="Times New Roman" panose="02020603050405020304" pitchFamily="18" charset="0"/>
            </a:endParaRPr>
          </a:p>
          <a:p>
            <a:pPr marL="114300" marR="514350">
              <a:spcBef>
                <a:spcPts val="0"/>
              </a:spcBef>
              <a:spcAft>
                <a:spcPts val="0"/>
              </a:spcAft>
            </a:pPr>
            <a:r>
              <a:rPr lang="en-US" sz="900" b="1" dirty="0" smtClean="0">
                <a:solidFill>
                  <a:srgbClr val="FFFF00"/>
                </a:solidFill>
                <a:latin typeface="Arial" panose="020B0604020202020204" pitchFamily="34" charset="0"/>
                <a:ea typeface="Times New Roman" panose="02020603050405020304" pitchFamily="18" charset="0"/>
              </a:rPr>
              <a:t>Campers should wear comfortable clothing (gym shorts, t-shirt, etc.), have basketball shoes with them to wear on the basketball court, and bring with them a water bottle/Gatorade drink that is highly recommended. Please note that if you choose to bring your own electronic instrument, mp3 device, IPad notebook, or other personal item, our basketball camp cannot be responsible if it is lost or damaged. </a:t>
            </a:r>
          </a:p>
          <a:p>
            <a:pPr marL="114300" marR="514350">
              <a:spcBef>
                <a:spcPts val="0"/>
              </a:spcBef>
              <a:spcAft>
                <a:spcPts val="0"/>
              </a:spcAft>
            </a:pPr>
            <a:r>
              <a:rPr lang="en-US" sz="900" b="1" dirty="0" smtClean="0">
                <a:solidFill>
                  <a:srgbClr val="FFFF00"/>
                </a:solidFill>
                <a:latin typeface="Arial" panose="020B0604020202020204" pitchFamily="34" charset="0"/>
                <a:ea typeface="Times New Roman" panose="02020603050405020304" pitchFamily="18" charset="0"/>
              </a:rPr>
              <a:t>Dinner in the cafeteria free of charge before camp </a:t>
            </a:r>
            <a:r>
              <a:rPr lang="en-US" sz="900" b="1" dirty="0" smtClean="0">
                <a:solidFill>
                  <a:srgbClr val="FFFF00"/>
                </a:solidFill>
                <a:latin typeface="Arial" panose="020B0604020202020204" pitchFamily="34" charset="0"/>
                <a:ea typeface="Times New Roman" panose="02020603050405020304" pitchFamily="18" charset="0"/>
              </a:rPr>
              <a:t>begins.</a:t>
            </a:r>
            <a:endParaRPr lang="en-US" sz="900" b="1" dirty="0" smtClean="0">
              <a:solidFill>
                <a:srgbClr val="FFFF00"/>
              </a:solidFill>
              <a:latin typeface="Arial" panose="020B0604020202020204" pitchFamily="34" charset="0"/>
              <a:ea typeface="Times New Roman" panose="02020603050405020304" pitchFamily="18" charset="0"/>
            </a:endParaRPr>
          </a:p>
          <a:p>
            <a:pPr marL="114300" marR="514350" algn="ctr">
              <a:spcBef>
                <a:spcPts val="0"/>
              </a:spcBef>
              <a:spcAft>
                <a:spcPts val="0"/>
              </a:spcAft>
            </a:pPr>
            <a:endParaRPr lang="en-US" sz="1600" b="1" dirty="0">
              <a:latin typeface="Arial" panose="020B0604020202020204" pitchFamily="34" charset="0"/>
              <a:ea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xtured">
  <a:themeElements>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1962</TotalTime>
  <Words>359</Words>
  <Application>Microsoft Office PowerPoint</Application>
  <PresentationFormat>Letter Paper (8.5x11 in)</PresentationFormat>
  <Paragraphs>118</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Arial Rounded MT Bold</vt:lpstr>
      <vt:lpstr>Comic Sans MS</vt:lpstr>
      <vt:lpstr>Lucida Handwriting</vt:lpstr>
      <vt:lpstr>Palatino</vt:lpstr>
      <vt:lpstr>Tahoma</vt:lpstr>
      <vt:lpstr>Times New Roman</vt:lpstr>
      <vt:lpstr>Wingdings</vt:lpstr>
      <vt:lpstr>Textured</vt:lpstr>
      <vt:lpstr>PowerPoint Presentation</vt:lpstr>
      <vt:lpstr>PowerPoint Presentation</vt:lpstr>
    </vt:vector>
  </TitlesOfParts>
  <Company>McKinsey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SHHS Basketball</dc:creator>
  <cp:lastModifiedBy>Windows User</cp:lastModifiedBy>
  <cp:revision>141</cp:revision>
  <cp:lastPrinted>2016-03-14T15:25:35Z</cp:lastPrinted>
  <dcterms:created xsi:type="dcterms:W3CDTF">1998-04-29T14:08:27Z</dcterms:created>
  <dcterms:modified xsi:type="dcterms:W3CDTF">2017-05-23T10:59:08Z</dcterms:modified>
</cp:coreProperties>
</file>